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79" r:id="rId3"/>
    <p:sldId id="317" r:id="rId4"/>
    <p:sldId id="532" r:id="rId5"/>
    <p:sldId id="265" r:id="rId6"/>
    <p:sldId id="504" r:id="rId7"/>
    <p:sldId id="517" r:id="rId8"/>
    <p:sldId id="519" r:id="rId9"/>
    <p:sldId id="534" r:id="rId10"/>
    <p:sldId id="318" r:id="rId11"/>
    <p:sldId id="472" r:id="rId12"/>
    <p:sldId id="498" r:id="rId13"/>
    <p:sldId id="521" r:id="rId14"/>
    <p:sldId id="527" r:id="rId15"/>
    <p:sldId id="528" r:id="rId16"/>
    <p:sldId id="529" r:id="rId17"/>
    <p:sldId id="530" r:id="rId18"/>
    <p:sldId id="267" r:id="rId19"/>
    <p:sldId id="531" r:id="rId20"/>
    <p:sldId id="533" r:id="rId21"/>
    <p:sldId id="503" r:id="rId22"/>
    <p:sldId id="524" r:id="rId23"/>
    <p:sldId id="523" r:id="rId2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>
        <p:scale>
          <a:sx n="75" d="100"/>
          <a:sy n="75" d="100"/>
        </p:scale>
        <p:origin x="1302" y="16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825E46-A91E-478C-B1E6-CE453E782ADE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1DEF92-A836-40E9-B36C-1DDA9BF6EE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1118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DEF92-A836-40E9-B36C-1DDA9BF6EEC6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0718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DEF92-A836-40E9-B36C-1DDA9BF6EEC6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1526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2F5CD-25C0-AB07-A1FB-2725E2F0D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9CB2EF7-2FFA-4FC0-537D-5238A4E940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6C7F5BD-723F-BDD9-2104-F66316F0F1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ECD46A6-D8D3-BF36-B449-06E54F5899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1DEF92-A836-40E9-B36C-1DDA9BF6EEC6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6840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957C66-9ABD-E1B0-3426-3642E448D2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F0D3C43-B9D2-1F0B-F96F-153ACAD520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96FB8D-0365-9D00-E018-A777A9A4C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29B6384-230F-87B2-0C7D-2DA04158E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6E9E253-C021-C6BB-2EFE-061DB5DC9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8975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D3B184-FE63-9D1D-B680-F468DFC28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FC5AD6-5C56-B7F7-1F3D-A93240373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85A48EA-AD04-DC2F-9AB9-BD2B3C0F9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5BB028-230D-89ED-6959-F9645B43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66A103E-6B31-14A6-F134-DF19F5BFA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067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8359C3-7896-90CB-4239-ED6271C76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83627FF-3567-223E-C314-4700CE61F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DF22713-0A41-94FC-F98F-1C681770D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86879FF-837A-A949-FE20-C58D339BB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7EC2EE7-F278-0A8D-5A4A-02CA761EF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1362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29127E-F59A-F749-E4E9-C42283D0E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1E24CA-D619-3BEC-B464-6546BEC40C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73059C7-D1EC-EE22-9092-AF615D20B5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FA6FC6E-F530-7D6C-6892-BDAFBCCED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6D2E280-671C-CAE4-7856-2326FC3BD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6BAC394-2CC5-1B04-83B3-602707BD5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3621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495F55-CB8B-BAFE-F76A-DDAD325D1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0F9C135-9F0B-AD31-19CD-6E70DA91F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CDFD6E0-CA3A-7482-0D33-9587BA7EBF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B9F8B1F-5C8D-DFBE-7306-712A809575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2EE6FBF-36DE-66D6-331B-49BBBC3955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8C0ED3D-F9AA-AB10-5D52-80BF0A97E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5774F27-9FA7-81C8-0A48-CC0D1D4FC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F1AE970-BAB3-682C-0753-A5494DEEE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0210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16C9A0-96A2-B64E-0407-84321E33B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8D01FB8-8018-B3D0-2A8A-981C58419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0CAA456-D7B3-38FD-5BA3-0E66C0AEE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CD69A0E-8A1C-5BCD-EF4E-C49CDC8E7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1965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9D6021D-E3EB-79F6-07F5-DD65B333E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119D7B8-8EC0-45E3-2CFE-3C27843DE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9F487BC-7DC4-A064-CD72-6207572BD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093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2B4304-E9DB-AC5F-D1FD-08243FCC9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062F63F-3E6E-DDE4-5BE5-2536D272D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33095A6-D5D8-0C0E-83B7-CE767158AF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8DB7A05-21C0-1CCB-5A41-57557D171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380AF3F-ED34-C476-2C88-0AA710932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D4F6248-5DE5-A914-7A57-9D5020F23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3385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9B9774-6205-A410-A705-31350F621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597BC53-259B-55F0-6135-B87A2846E4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E18EACC-B73F-974A-0032-1131ED558A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600336E-381A-F940-0F8E-6DEBD83C6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B074786-2795-63C9-BE4F-1CA80BB05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A986369-5B37-7F7F-9C10-D4EA73847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7283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FC9E3E-0F28-B6FA-EAD2-F72E8E537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B5ECD49-4543-9E96-C8D9-D0AF427218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6859551-015F-D86C-B0C7-98BE2C723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8A77F1-7F9C-9993-771C-4C311083C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E5FEE9D-F178-1AC8-E83D-BC9DB3FC8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0411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CBAA49A-56B7-FC53-E5F2-C01D8E26EA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2A230A4-2273-8642-3F8F-31F9680118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1D453E-DFCA-B75A-F20E-C912D1469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B6AF-4042-4E5D-9DBA-ABB55DBD6960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741F95-23DB-8A2A-3757-209117719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020BEC3-CBB4-9DFB-7C80-F3976A6B8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1348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D06FA20-474E-6461-18C1-EFC18E3BD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1DF35F4-DCB5-91E3-876D-A6B58DD70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85DCBC7-8485-22E1-8471-AF8D224267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52B6AF-4042-4E5D-9DBA-ABB55DBD6960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6AF4ADA-6B0A-75D5-BDDA-AED2E8C4B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C4FC070-2EAA-75AC-4C5A-C3FD74D001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702278-E815-46BE-9C99-5612FA3805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980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8F64AA-B504-9130-2F4E-F1BF2C1D53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/>
              <a:t>Kursstunde 1</a:t>
            </a:r>
            <a:r>
              <a:rPr lang="de-DE" dirty="0"/>
              <a:t>2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F70C322-A9A8-120C-3B8C-6B5722C4AB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652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9682E3-D01F-C553-3866-B3F9168B1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Themen heute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D14F06-E390-8997-8E06-F430841A8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Challenge: Zwischenbilanz</a:t>
            </a:r>
          </a:p>
          <a:p>
            <a:r>
              <a:rPr lang="de-DE" dirty="0"/>
              <a:t>Challenge: Rückfälle vermeiden</a:t>
            </a:r>
          </a:p>
          <a:p>
            <a:r>
              <a:rPr lang="de-DE" dirty="0"/>
              <a:t>Essen genießen</a:t>
            </a:r>
          </a:p>
          <a:p>
            <a:r>
              <a:rPr lang="de-DE" dirty="0"/>
              <a:t>Aufbau von Gewohnheiten</a:t>
            </a:r>
          </a:p>
          <a:p>
            <a:r>
              <a:rPr lang="de-DE" dirty="0"/>
              <a:t>Wünsche für den restlichen Kurs</a:t>
            </a:r>
          </a:p>
        </p:txBody>
      </p:sp>
      <p:pic>
        <p:nvPicPr>
          <p:cNvPr id="4" name="Grafik 3" descr="Treppensteigen - Lizenzfrei Treppe Stock-Foto">
            <a:extLst>
              <a:ext uri="{FF2B5EF4-FFF2-40B4-BE49-F238E27FC236}">
                <a16:creationId xmlns:a16="http://schemas.microsoft.com/office/drawing/2014/main" id="{116F5955-D139-C2B1-F707-4C2B8AA85D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405" r="35037"/>
          <a:stretch>
            <a:fillRect/>
          </a:stretch>
        </p:blipFill>
        <p:spPr>
          <a:xfrm>
            <a:off x="7601892" y="0"/>
            <a:ext cx="4590108" cy="6870986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27FF3405-ED6B-14DD-233F-3EE1D1A58B3C}"/>
              </a:ext>
            </a:extLst>
          </p:cNvPr>
          <p:cNvSpPr txBox="1"/>
          <p:nvPr/>
        </p:nvSpPr>
        <p:spPr>
          <a:xfrm>
            <a:off x="6695037" y="6912945"/>
            <a:ext cx="61291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https://www.istockphoto.com/de/foto/treppensteigen-gm969650438-264266292</a:t>
            </a:r>
          </a:p>
        </p:txBody>
      </p:sp>
    </p:spTree>
    <p:extLst>
      <p:ext uri="{BB962C8B-B14F-4D97-AF65-F5344CB8AC3E}">
        <p14:creationId xmlns:p14="http://schemas.microsoft.com/office/powerpoint/2010/main" val="4078407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CF443-7AF9-454C-0C69-E0FB5D1BA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F46B9B-AAE6-3961-0B72-6582DDC40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928" y="0"/>
            <a:ext cx="10515600" cy="1325563"/>
          </a:xfrm>
        </p:spPr>
        <p:txBody>
          <a:bodyPr/>
          <a:lstStyle/>
          <a:p>
            <a:r>
              <a:rPr lang="de-DE" dirty="0"/>
              <a:t>MOVE-Challenge: Zwischenbilanz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42E71A8F-DB6A-AC90-296C-398DD83A80D6}"/>
              </a:ext>
            </a:extLst>
          </p:cNvPr>
          <p:cNvSpPr txBox="1"/>
          <p:nvPr/>
        </p:nvSpPr>
        <p:spPr>
          <a:xfrm>
            <a:off x="10015057" y="45522"/>
            <a:ext cx="2176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Arbeitsblatt-Symbol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84FD5C73-8AFE-A8E5-865F-2F27C1B7E3A0}"/>
              </a:ext>
            </a:extLst>
          </p:cNvPr>
          <p:cNvSpPr txBox="1"/>
          <p:nvPr/>
        </p:nvSpPr>
        <p:spPr>
          <a:xfrm>
            <a:off x="440871" y="1159328"/>
            <a:ext cx="11527970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2000" b="1" dirty="0">
                <a:solidFill>
                  <a:schemeClr val="accent5"/>
                </a:solidFill>
              </a:rPr>
              <a:t>Selbsteinschätzung</a:t>
            </a:r>
          </a:p>
          <a:p>
            <a:pPr marL="0" indent="0" algn="ctr">
              <a:buNone/>
            </a:pPr>
            <a:endParaRPr lang="de-DE" sz="2000" b="1" dirty="0">
              <a:solidFill>
                <a:schemeClr val="accent5"/>
              </a:solidFill>
            </a:endParaRPr>
          </a:p>
          <a:p>
            <a:pPr marL="0" indent="0">
              <a:buNone/>
            </a:pPr>
            <a:r>
              <a:rPr lang="de-DE" sz="1600" b="1" dirty="0"/>
              <a:t>Wie zufrieden sind Sie mit Ihrem bisherigen Gewichtsverlauf?</a:t>
            </a:r>
          </a:p>
          <a:p>
            <a:pPr marL="0" indent="0">
              <a:buNone/>
            </a:pPr>
            <a:r>
              <a:rPr lang="de-DE" sz="1600" dirty="0"/>
              <a:t>Gar nicht zufrieden ----------------------------------------------------------------------------------------------------------------------sehr zufrieden</a:t>
            </a:r>
          </a:p>
          <a:p>
            <a:pPr marL="0" indent="0">
              <a:buNone/>
            </a:pPr>
            <a:endParaRPr lang="de-DE" sz="1600" b="1" dirty="0"/>
          </a:p>
          <a:p>
            <a:r>
              <a:rPr lang="de-DE" sz="1600" b="1" dirty="0"/>
              <a:t>Wie zufrieden sind Sie mit Ihrer Ernährung?</a:t>
            </a:r>
          </a:p>
          <a:p>
            <a:r>
              <a:rPr lang="de-DE" sz="1600" dirty="0"/>
              <a:t>Gar nicht zufrieden ----------------------------------------------------------------------------------------------------------------------sehr zufrieden</a:t>
            </a:r>
            <a:endParaRPr lang="de-DE" sz="1600" b="1" dirty="0"/>
          </a:p>
          <a:p>
            <a:endParaRPr lang="de-DE" sz="1600" b="1" dirty="0"/>
          </a:p>
          <a:p>
            <a:r>
              <a:rPr lang="de-DE" sz="1600" b="1" dirty="0"/>
              <a:t>Wie zufrieden sind Sie mit Ihrer Bewegung?</a:t>
            </a:r>
          </a:p>
          <a:p>
            <a:r>
              <a:rPr lang="de-DE" sz="1600" dirty="0"/>
              <a:t>Gar nicht zufrieden ----------------------------------------------------------------------------------------------------------------------sehr zufrieden</a:t>
            </a:r>
            <a:endParaRPr lang="de-DE" sz="1600" b="1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0A1EEAA5-F50F-97E1-9FD9-6B2FF15F76E3}"/>
              </a:ext>
            </a:extLst>
          </p:cNvPr>
          <p:cNvSpPr txBox="1"/>
          <p:nvPr/>
        </p:nvSpPr>
        <p:spPr>
          <a:xfrm>
            <a:off x="440871" y="3962400"/>
            <a:ext cx="11527970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de-DE" sz="2000" b="1" dirty="0">
                <a:solidFill>
                  <a:schemeClr val="accent5"/>
                </a:solidFill>
              </a:rPr>
              <a:t>Erfolge - Herausforderungen</a:t>
            </a:r>
          </a:p>
          <a:p>
            <a:pPr marL="0" indent="0" algn="ctr">
              <a:buNone/>
            </a:pPr>
            <a:endParaRPr lang="de-DE" sz="2000" b="1" dirty="0">
              <a:solidFill>
                <a:schemeClr val="accent5"/>
              </a:solidFill>
            </a:endParaRPr>
          </a:p>
          <a:p>
            <a:pPr marL="0" indent="0">
              <a:buNone/>
            </a:pPr>
            <a:r>
              <a:rPr lang="de-DE" sz="1600" b="1" dirty="0"/>
              <a:t>Was lief gut? </a:t>
            </a:r>
          </a:p>
          <a:p>
            <a:pPr marL="0" indent="0">
              <a:buNone/>
            </a:pPr>
            <a:r>
              <a:rPr lang="de-DE" sz="16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 marL="0" indent="0">
              <a:buNone/>
            </a:pPr>
            <a:endParaRPr lang="de-DE" sz="1600" b="1" dirty="0"/>
          </a:p>
          <a:p>
            <a:pPr marL="0" indent="0">
              <a:buNone/>
            </a:pPr>
            <a:r>
              <a:rPr lang="de-DE" sz="1600" b="1" dirty="0"/>
              <a:t>Was lief nicht so gut?</a:t>
            </a:r>
          </a:p>
          <a:p>
            <a:r>
              <a:rPr lang="de-DE" sz="1600" b="1" dirty="0"/>
              <a:t>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 marL="0" indent="0">
              <a:buNone/>
            </a:pPr>
            <a:endParaRPr lang="de-DE" sz="1600" b="1" dirty="0"/>
          </a:p>
        </p:txBody>
      </p:sp>
    </p:spTree>
    <p:extLst>
      <p:ext uri="{BB962C8B-B14F-4D97-AF65-F5344CB8AC3E}">
        <p14:creationId xmlns:p14="http://schemas.microsoft.com/office/powerpoint/2010/main" val="4111447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CDBE4FA8-50BE-914C-6CAD-E63E3113411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-320698"/>
            <a:ext cx="12192000" cy="816251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33F3685-191A-484E-1541-73F72B37E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Ihre Tipp-Topp-Tipps beim Abnehmen 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CDA0541-A210-853B-FACA-5DB59EEC8E97}"/>
              </a:ext>
            </a:extLst>
          </p:cNvPr>
          <p:cNvSpPr/>
          <p:nvPr/>
        </p:nvSpPr>
        <p:spPr>
          <a:xfrm>
            <a:off x="9634766" y="2326823"/>
            <a:ext cx="2307771" cy="6966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ysClr val="windowText" lastClr="000000"/>
                </a:solidFill>
              </a:rPr>
              <a:t>Den Partner mit ins Boot holen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C4F71BA8-41C1-D6DB-C5BF-AD39C57542CE}"/>
              </a:ext>
            </a:extLst>
          </p:cNvPr>
          <p:cNvSpPr/>
          <p:nvPr/>
        </p:nvSpPr>
        <p:spPr>
          <a:xfrm>
            <a:off x="454479" y="3807954"/>
            <a:ext cx="5078184" cy="10287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ysClr val="windowText" lastClr="000000"/>
                </a:solidFill>
              </a:rPr>
              <a:t>Ich habe die Gewichtskurve an den Kühlschrank gehängt, so dass sie meine Familie sieht – das verpflichtet mich, am Ball zu bleiben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A72F8BF7-0FB8-9F27-7439-59EECB35602B}"/>
              </a:ext>
            </a:extLst>
          </p:cNvPr>
          <p:cNvSpPr/>
          <p:nvPr/>
        </p:nvSpPr>
        <p:spPr>
          <a:xfrm>
            <a:off x="6428016" y="5464174"/>
            <a:ext cx="5078184" cy="10287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ysClr val="windowText" lastClr="000000"/>
                </a:solidFill>
              </a:rPr>
              <a:t>Ich stelle mich jeden Sonntagmorgen auf die Waage – das hilft mir mein Gewicht im Blick zu behalten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56B1F92A-403B-6D0F-5EF6-701765A26EB0}"/>
              </a:ext>
            </a:extLst>
          </p:cNvPr>
          <p:cNvSpPr/>
          <p:nvPr/>
        </p:nvSpPr>
        <p:spPr>
          <a:xfrm>
            <a:off x="331103" y="2494868"/>
            <a:ext cx="3352799" cy="10287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ysClr val="windowText" lastClr="000000"/>
                </a:solidFill>
              </a:rPr>
              <a:t>Ein Lob an die Gruppe – alleine hätte ich das nicht geschafft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B36766C5-8B52-F302-A957-CF8C6ACFAA62}"/>
              </a:ext>
            </a:extLst>
          </p:cNvPr>
          <p:cNvSpPr/>
          <p:nvPr/>
        </p:nvSpPr>
        <p:spPr>
          <a:xfrm>
            <a:off x="6564085" y="4282168"/>
            <a:ext cx="4125684" cy="10287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ysClr val="windowText" lastClr="000000"/>
                </a:solidFill>
              </a:rPr>
              <a:t>Kalorien aus Getränken hatte ich total unterschätzt - jetzt trinke ich nur noch Light-Getränke oder Wasser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DC0532DD-7491-8F6D-E37B-687F30D231F5}"/>
              </a:ext>
            </a:extLst>
          </p:cNvPr>
          <p:cNvSpPr/>
          <p:nvPr/>
        </p:nvSpPr>
        <p:spPr>
          <a:xfrm>
            <a:off x="685800" y="5110388"/>
            <a:ext cx="5192485" cy="11488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ysClr val="windowText" lastClr="000000"/>
                </a:solidFill>
              </a:rPr>
              <a:t>Ich nutze eine App zum Bestimmen von Kalorien – dadurch ist mir erst klar geworden, wie viele Kalorien ich pro Tag zu mir genommen habe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B25D0769-104C-6D57-2D8F-E2D2DC692B04}"/>
              </a:ext>
            </a:extLst>
          </p:cNvPr>
          <p:cNvSpPr/>
          <p:nvPr/>
        </p:nvSpPr>
        <p:spPr>
          <a:xfrm>
            <a:off x="4015005" y="1957726"/>
            <a:ext cx="2128156" cy="10287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ysClr val="windowText" lastClr="000000"/>
                </a:solidFill>
              </a:rPr>
              <a:t>Ich fahre nun regelmäßig mit dem Rad zur Arbeit</a:t>
            </a:r>
            <a:endParaRPr lang="de-DE" dirty="0">
              <a:solidFill>
                <a:sysClr val="windowText" lastClr="000000"/>
              </a:solidFill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74470D0C-7314-5B60-2BD6-3446F05DD21E}"/>
              </a:ext>
            </a:extLst>
          </p:cNvPr>
          <p:cNvSpPr txBox="1"/>
          <p:nvPr/>
        </p:nvSpPr>
        <p:spPr>
          <a:xfrm>
            <a:off x="3749218" y="7138820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i="0" dirty="0">
                <a:solidFill>
                  <a:schemeClr val="tx1"/>
                </a:solidFill>
                <a:effectLst/>
                <a:latin typeface="+mn-lt"/>
              </a:rPr>
              <a:t>VSB_2025-09-22_1176.jpg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7202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3443D9-4E80-9417-BE49-AEBA83FEF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Zwischenbilanz: Wie hat sich Ihr Gewicht verändert?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AFDBBF06-0A1A-741E-1FC4-4A99F4057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50871" cy="4351338"/>
          </a:xfrm>
        </p:spPr>
        <p:txBody>
          <a:bodyPr>
            <a:normAutofit/>
          </a:bodyPr>
          <a:lstStyle/>
          <a:p>
            <a:r>
              <a:rPr lang="de-DE" sz="2000" dirty="0"/>
              <a:t>Wie viel Gewicht konnten Sie seit Kursbeginn schon abnehmen?</a:t>
            </a:r>
          </a:p>
          <a:p>
            <a:r>
              <a:rPr lang="de-DE" sz="2000" dirty="0"/>
              <a:t>Sind Sie mit Ihrer bisherigen Gewichtsabnahme zufrieden?</a:t>
            </a:r>
          </a:p>
          <a:p>
            <a:r>
              <a:rPr lang="de-DE" sz="2000" dirty="0"/>
              <a:t>Haben Sie Ihr langfristiges Gewichtsziel erreicht?</a:t>
            </a:r>
          </a:p>
          <a:p>
            <a:endParaRPr lang="de-DE" sz="20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D90E3DE-50F4-0368-E03C-75B37F32FF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604"/>
          <a:stretch>
            <a:fillRect/>
          </a:stretch>
        </p:blipFill>
        <p:spPr>
          <a:xfrm>
            <a:off x="5291480" y="1663809"/>
            <a:ext cx="6782606" cy="3871577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BFF934B1-CE41-3113-C47B-75F2960493D7}"/>
              </a:ext>
            </a:extLst>
          </p:cNvPr>
          <p:cNvSpPr txBox="1"/>
          <p:nvPr/>
        </p:nvSpPr>
        <p:spPr>
          <a:xfrm>
            <a:off x="6431644" y="-4207"/>
            <a:ext cx="5861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An dieser Stelle bitte nur die Kurve bis Woche 28 zeichnen</a:t>
            </a:r>
          </a:p>
        </p:txBody>
      </p:sp>
    </p:spTree>
    <p:extLst>
      <p:ext uri="{BB962C8B-B14F-4D97-AF65-F5344CB8AC3E}">
        <p14:creationId xmlns:p14="http://schemas.microsoft.com/office/powerpoint/2010/main" val="1387298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8B0A1-0D21-9880-7811-75E8A92A1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A37659-CD06-54CD-E2AF-9D250443B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MOVE-Challenge: Meine Zufriedenheit</a:t>
            </a: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6F9DB8AB-82A0-C40E-A392-A7CB267B43C3}"/>
              </a:ext>
            </a:extLst>
          </p:cNvPr>
          <p:cNvGraphicFramePr>
            <a:graphicFrameLocks noGrp="1"/>
          </p:cNvGraphicFramePr>
          <p:nvPr/>
        </p:nvGraphicFramePr>
        <p:xfrm>
          <a:off x="972453" y="1902959"/>
          <a:ext cx="10247094" cy="370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4119">
                  <a:extLst>
                    <a:ext uri="{9D8B030D-6E8A-4147-A177-3AD203B41FA5}">
                      <a16:colId xmlns:a16="http://schemas.microsoft.com/office/drawing/2014/main" val="2233812032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529999955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2088661982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356711527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2358358217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516678340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4290971518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34482539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93090912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99882858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006876811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4257751211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82921335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417062132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64598070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068102886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297515818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188515599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363442117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87642454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499759990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653499916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395168006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045726218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400441659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582085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205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341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313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882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642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116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98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441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696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638595"/>
                  </a:ext>
                </a:extLst>
              </a:tr>
            </a:tbl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CA254067-8E7E-ED4E-4294-C9DD91C2AA36}"/>
              </a:ext>
            </a:extLst>
          </p:cNvPr>
          <p:cNvSpPr txBox="1"/>
          <p:nvPr/>
        </p:nvSpPr>
        <p:spPr>
          <a:xfrm>
            <a:off x="478972" y="1690688"/>
            <a:ext cx="609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accent5"/>
                </a:solidFill>
              </a:rPr>
              <a:t>10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9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8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7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6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5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4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3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2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1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0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D15C2E0-98F9-D433-E98D-3AB04E4054DC}"/>
              </a:ext>
            </a:extLst>
          </p:cNvPr>
          <p:cNvSpPr txBox="1"/>
          <p:nvPr/>
        </p:nvSpPr>
        <p:spPr>
          <a:xfrm>
            <a:off x="11152415" y="1690688"/>
            <a:ext cx="609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accent4"/>
                </a:solidFill>
              </a:rPr>
              <a:t>10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9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8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7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6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5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4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3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2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1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0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B90D6A8E-EF89-4329-2213-7E01F2BFE810}"/>
              </a:ext>
            </a:extLst>
          </p:cNvPr>
          <p:cNvSpPr txBox="1"/>
          <p:nvPr/>
        </p:nvSpPr>
        <p:spPr>
          <a:xfrm rot="16200000">
            <a:off x="-1749373" y="3522736"/>
            <a:ext cx="431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5"/>
                </a:solidFill>
              </a:rPr>
              <a:t>Zufriedenheit mit meinem Essverhalten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43DDED60-80A0-885D-6A2C-9351197A6ABF}"/>
              </a:ext>
            </a:extLst>
          </p:cNvPr>
          <p:cNvSpPr txBox="1"/>
          <p:nvPr/>
        </p:nvSpPr>
        <p:spPr>
          <a:xfrm rot="5400000">
            <a:off x="9216171" y="3583514"/>
            <a:ext cx="5138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4"/>
                </a:solidFill>
              </a:rPr>
              <a:t>Zufriedenheit mit meinem Bewegungsverhalten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CFEC8AB3-012E-77BD-680F-DB45155C05E2}"/>
              </a:ext>
            </a:extLst>
          </p:cNvPr>
          <p:cNvSpPr txBox="1"/>
          <p:nvPr/>
        </p:nvSpPr>
        <p:spPr>
          <a:xfrm>
            <a:off x="838200" y="6012412"/>
            <a:ext cx="881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Woche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6F3C970F-FC42-D089-7C65-4DA275141FD0}"/>
              </a:ext>
            </a:extLst>
          </p:cNvPr>
          <p:cNvSpPr txBox="1"/>
          <p:nvPr/>
        </p:nvSpPr>
        <p:spPr>
          <a:xfrm>
            <a:off x="591459" y="13719"/>
            <a:ext cx="5861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An dieser Stelle bitte nur die Kurve bis Woche 28 zeichnen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95D14D57-6AD9-95A3-EC38-406D25ADE207}"/>
              </a:ext>
            </a:extLst>
          </p:cNvPr>
          <p:cNvSpPr txBox="1"/>
          <p:nvPr/>
        </p:nvSpPr>
        <p:spPr>
          <a:xfrm>
            <a:off x="8584153" y="-5019"/>
            <a:ext cx="36078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Dieses Arbeitsblatt 2-mal erstellen</a:t>
            </a:r>
          </a:p>
          <a:p>
            <a:pPr marL="342900" indent="-342900">
              <a:buAutoNum type="arabicParenR"/>
            </a:pPr>
            <a:r>
              <a:rPr lang="de-DE" i="1" dirty="0">
                <a:solidFill>
                  <a:srgbClr val="FF0000"/>
                </a:solidFill>
              </a:rPr>
              <a:t>0-26. Woche</a:t>
            </a:r>
          </a:p>
          <a:p>
            <a:pPr marL="342900" indent="-342900">
              <a:buAutoNum type="arabicParenR"/>
            </a:pPr>
            <a:r>
              <a:rPr lang="de-DE" i="1" dirty="0">
                <a:solidFill>
                  <a:srgbClr val="FF0000"/>
                </a:solidFill>
              </a:rPr>
              <a:t>27-52. Woche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1B12DBA-CA0B-A7F7-0A66-71124A441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69" y="5509772"/>
            <a:ext cx="10843850" cy="671799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D524874E-C68D-C3E3-ED29-F1D3CCA77649}"/>
              </a:ext>
            </a:extLst>
          </p:cNvPr>
          <p:cNvSpPr/>
          <p:nvPr/>
        </p:nvSpPr>
        <p:spPr>
          <a:xfrm>
            <a:off x="968829" y="1850571"/>
            <a:ext cx="10276114" cy="1545772"/>
          </a:xfrm>
          <a:custGeom>
            <a:avLst/>
            <a:gdLst>
              <a:gd name="csX0" fmla="*/ 0 w 10276114"/>
              <a:gd name="csY0" fmla="*/ 440872 h 1545772"/>
              <a:gd name="csX1" fmla="*/ 81642 w 10276114"/>
              <a:gd name="csY1" fmla="*/ 337458 h 1545772"/>
              <a:gd name="csX2" fmla="*/ 125185 w 10276114"/>
              <a:gd name="csY2" fmla="*/ 293915 h 1545772"/>
              <a:gd name="csX3" fmla="*/ 163285 w 10276114"/>
              <a:gd name="csY3" fmla="*/ 239486 h 1545772"/>
              <a:gd name="csX4" fmla="*/ 217714 w 10276114"/>
              <a:gd name="csY4" fmla="*/ 174172 h 1545772"/>
              <a:gd name="csX5" fmla="*/ 239485 w 10276114"/>
              <a:gd name="csY5" fmla="*/ 141515 h 1545772"/>
              <a:gd name="csX6" fmla="*/ 255814 w 10276114"/>
              <a:gd name="csY6" fmla="*/ 114300 h 1545772"/>
              <a:gd name="csX7" fmla="*/ 283028 w 10276114"/>
              <a:gd name="csY7" fmla="*/ 97972 h 1545772"/>
              <a:gd name="csX8" fmla="*/ 304800 w 10276114"/>
              <a:gd name="csY8" fmla="*/ 70758 h 1545772"/>
              <a:gd name="csX9" fmla="*/ 342900 w 10276114"/>
              <a:gd name="csY9" fmla="*/ 43543 h 1545772"/>
              <a:gd name="csX10" fmla="*/ 359228 w 10276114"/>
              <a:gd name="csY10" fmla="*/ 38100 h 1545772"/>
              <a:gd name="csX11" fmla="*/ 462642 w 10276114"/>
              <a:gd name="csY11" fmla="*/ 48986 h 1545772"/>
              <a:gd name="csX12" fmla="*/ 500742 w 10276114"/>
              <a:gd name="csY12" fmla="*/ 54429 h 1545772"/>
              <a:gd name="csX13" fmla="*/ 533400 w 10276114"/>
              <a:gd name="csY13" fmla="*/ 59872 h 1545772"/>
              <a:gd name="csX14" fmla="*/ 696685 w 10276114"/>
              <a:gd name="csY14" fmla="*/ 65315 h 1545772"/>
              <a:gd name="csX15" fmla="*/ 762000 w 10276114"/>
              <a:gd name="csY15" fmla="*/ 76200 h 1545772"/>
              <a:gd name="csX16" fmla="*/ 783771 w 10276114"/>
              <a:gd name="csY16" fmla="*/ 87086 h 1545772"/>
              <a:gd name="csX17" fmla="*/ 816428 w 10276114"/>
              <a:gd name="csY17" fmla="*/ 174172 h 1545772"/>
              <a:gd name="csX18" fmla="*/ 838200 w 10276114"/>
              <a:gd name="csY18" fmla="*/ 206829 h 1545772"/>
              <a:gd name="csX19" fmla="*/ 870857 w 10276114"/>
              <a:gd name="csY19" fmla="*/ 359229 h 1545772"/>
              <a:gd name="csX20" fmla="*/ 887185 w 10276114"/>
              <a:gd name="csY20" fmla="*/ 440872 h 1545772"/>
              <a:gd name="csX21" fmla="*/ 914400 w 10276114"/>
              <a:gd name="csY21" fmla="*/ 620486 h 1545772"/>
              <a:gd name="csX22" fmla="*/ 936171 w 10276114"/>
              <a:gd name="csY22" fmla="*/ 729343 h 1545772"/>
              <a:gd name="csX23" fmla="*/ 947057 w 10276114"/>
              <a:gd name="csY23" fmla="*/ 800100 h 1545772"/>
              <a:gd name="csX24" fmla="*/ 968828 w 10276114"/>
              <a:gd name="csY24" fmla="*/ 876300 h 1545772"/>
              <a:gd name="csX25" fmla="*/ 1006928 w 10276114"/>
              <a:gd name="csY25" fmla="*/ 1066800 h 1545772"/>
              <a:gd name="csX26" fmla="*/ 1017814 w 10276114"/>
              <a:gd name="csY26" fmla="*/ 1148443 h 1545772"/>
              <a:gd name="csX27" fmla="*/ 1072242 w 10276114"/>
              <a:gd name="csY27" fmla="*/ 1328058 h 1545772"/>
              <a:gd name="csX28" fmla="*/ 1094014 w 10276114"/>
              <a:gd name="csY28" fmla="*/ 1371600 h 1545772"/>
              <a:gd name="csX29" fmla="*/ 1132114 w 10276114"/>
              <a:gd name="csY29" fmla="*/ 1442358 h 1545772"/>
              <a:gd name="csX30" fmla="*/ 1143000 w 10276114"/>
              <a:gd name="csY30" fmla="*/ 1469572 h 1545772"/>
              <a:gd name="csX31" fmla="*/ 1164771 w 10276114"/>
              <a:gd name="csY31" fmla="*/ 1502229 h 1545772"/>
              <a:gd name="csX32" fmla="*/ 1170214 w 10276114"/>
              <a:gd name="csY32" fmla="*/ 1524000 h 1545772"/>
              <a:gd name="csX33" fmla="*/ 1191985 w 10276114"/>
              <a:gd name="csY33" fmla="*/ 1529443 h 1545772"/>
              <a:gd name="csX34" fmla="*/ 1257300 w 10276114"/>
              <a:gd name="csY34" fmla="*/ 1540329 h 1545772"/>
              <a:gd name="csX35" fmla="*/ 1562100 w 10276114"/>
              <a:gd name="csY35" fmla="*/ 1545772 h 1545772"/>
              <a:gd name="csX36" fmla="*/ 1665514 w 10276114"/>
              <a:gd name="csY36" fmla="*/ 1453243 h 1545772"/>
              <a:gd name="csX37" fmla="*/ 1736271 w 10276114"/>
              <a:gd name="csY37" fmla="*/ 1382486 h 1545772"/>
              <a:gd name="csX38" fmla="*/ 1915885 w 10276114"/>
              <a:gd name="csY38" fmla="*/ 1240972 h 1545772"/>
              <a:gd name="csX39" fmla="*/ 1964871 w 10276114"/>
              <a:gd name="csY39" fmla="*/ 1191986 h 1545772"/>
              <a:gd name="csX40" fmla="*/ 2090057 w 10276114"/>
              <a:gd name="csY40" fmla="*/ 952500 h 1545772"/>
              <a:gd name="csX41" fmla="*/ 2198914 w 10276114"/>
              <a:gd name="csY41" fmla="*/ 734786 h 1545772"/>
              <a:gd name="csX42" fmla="*/ 2329542 w 10276114"/>
              <a:gd name="csY42" fmla="*/ 489858 h 1545772"/>
              <a:gd name="csX43" fmla="*/ 2345871 w 10276114"/>
              <a:gd name="csY43" fmla="*/ 451758 h 1545772"/>
              <a:gd name="csX44" fmla="*/ 2378528 w 10276114"/>
              <a:gd name="csY44" fmla="*/ 402772 h 1545772"/>
              <a:gd name="csX45" fmla="*/ 2449285 w 10276114"/>
              <a:gd name="csY45" fmla="*/ 538843 h 1545772"/>
              <a:gd name="csX46" fmla="*/ 2569028 w 10276114"/>
              <a:gd name="csY46" fmla="*/ 772886 h 1545772"/>
              <a:gd name="csX47" fmla="*/ 2601685 w 10276114"/>
              <a:gd name="csY47" fmla="*/ 838200 h 1545772"/>
              <a:gd name="csX48" fmla="*/ 2639785 w 10276114"/>
              <a:gd name="csY48" fmla="*/ 914400 h 1545772"/>
              <a:gd name="csX49" fmla="*/ 2650671 w 10276114"/>
              <a:gd name="csY49" fmla="*/ 947058 h 1545772"/>
              <a:gd name="csX50" fmla="*/ 2661557 w 10276114"/>
              <a:gd name="csY50" fmla="*/ 963386 h 1545772"/>
              <a:gd name="csX51" fmla="*/ 2683328 w 10276114"/>
              <a:gd name="csY51" fmla="*/ 1006929 h 1545772"/>
              <a:gd name="csX52" fmla="*/ 2699657 w 10276114"/>
              <a:gd name="csY52" fmla="*/ 1039586 h 1545772"/>
              <a:gd name="csX53" fmla="*/ 2721428 w 10276114"/>
              <a:gd name="csY53" fmla="*/ 1061358 h 1545772"/>
              <a:gd name="csX54" fmla="*/ 2737757 w 10276114"/>
              <a:gd name="csY54" fmla="*/ 1099458 h 1545772"/>
              <a:gd name="csX55" fmla="*/ 2743200 w 10276114"/>
              <a:gd name="csY55" fmla="*/ 1121229 h 1545772"/>
              <a:gd name="csX56" fmla="*/ 2759528 w 10276114"/>
              <a:gd name="csY56" fmla="*/ 1132115 h 1545772"/>
              <a:gd name="csX57" fmla="*/ 2781300 w 10276114"/>
              <a:gd name="csY57" fmla="*/ 1164772 h 1545772"/>
              <a:gd name="csX58" fmla="*/ 2922814 w 10276114"/>
              <a:gd name="csY58" fmla="*/ 1034143 h 1545772"/>
              <a:gd name="csX59" fmla="*/ 2982685 w 10276114"/>
              <a:gd name="csY59" fmla="*/ 974272 h 1545772"/>
              <a:gd name="csX60" fmla="*/ 3118757 w 10276114"/>
              <a:gd name="csY60" fmla="*/ 870858 h 1545772"/>
              <a:gd name="csX61" fmla="*/ 3129642 w 10276114"/>
              <a:gd name="csY61" fmla="*/ 854529 h 1545772"/>
              <a:gd name="csX62" fmla="*/ 3260271 w 10276114"/>
              <a:gd name="csY62" fmla="*/ 604158 h 1545772"/>
              <a:gd name="csX63" fmla="*/ 3390900 w 10276114"/>
              <a:gd name="csY63" fmla="*/ 299358 h 1545772"/>
              <a:gd name="csX64" fmla="*/ 3434442 w 10276114"/>
              <a:gd name="csY64" fmla="*/ 206829 h 1545772"/>
              <a:gd name="csX65" fmla="*/ 3467100 w 10276114"/>
              <a:gd name="csY65" fmla="*/ 136072 h 1545772"/>
              <a:gd name="csX66" fmla="*/ 3521528 w 10276114"/>
              <a:gd name="csY66" fmla="*/ 38100 h 1545772"/>
              <a:gd name="csX67" fmla="*/ 3526971 w 10276114"/>
              <a:gd name="csY67" fmla="*/ 21772 h 1545772"/>
              <a:gd name="csX68" fmla="*/ 3663042 w 10276114"/>
              <a:gd name="csY68" fmla="*/ 119743 h 1545772"/>
              <a:gd name="csX69" fmla="*/ 3810000 w 10276114"/>
              <a:gd name="csY69" fmla="*/ 234043 h 1545772"/>
              <a:gd name="csX70" fmla="*/ 3869871 w 10276114"/>
              <a:gd name="csY70" fmla="*/ 299358 h 1545772"/>
              <a:gd name="csX71" fmla="*/ 3880757 w 10276114"/>
              <a:gd name="csY71" fmla="*/ 315686 h 1545772"/>
              <a:gd name="csX72" fmla="*/ 3918857 w 10276114"/>
              <a:gd name="csY72" fmla="*/ 359229 h 1545772"/>
              <a:gd name="csX73" fmla="*/ 3940628 w 10276114"/>
              <a:gd name="csY73" fmla="*/ 386443 h 1545772"/>
              <a:gd name="csX74" fmla="*/ 3951514 w 10276114"/>
              <a:gd name="csY74" fmla="*/ 402772 h 1545772"/>
              <a:gd name="csX75" fmla="*/ 4147457 w 10276114"/>
              <a:gd name="csY75" fmla="*/ 566058 h 1545772"/>
              <a:gd name="csX76" fmla="*/ 4191000 w 10276114"/>
              <a:gd name="csY76" fmla="*/ 609600 h 1545772"/>
              <a:gd name="csX77" fmla="*/ 4229100 w 10276114"/>
              <a:gd name="csY77" fmla="*/ 636815 h 1545772"/>
              <a:gd name="csX78" fmla="*/ 4267200 w 10276114"/>
              <a:gd name="csY78" fmla="*/ 691243 h 1545772"/>
              <a:gd name="csX79" fmla="*/ 4299857 w 10276114"/>
              <a:gd name="csY79" fmla="*/ 713015 h 1545772"/>
              <a:gd name="csX80" fmla="*/ 4337957 w 10276114"/>
              <a:gd name="csY80" fmla="*/ 745672 h 1545772"/>
              <a:gd name="csX81" fmla="*/ 4724400 w 10276114"/>
              <a:gd name="csY81" fmla="*/ 751115 h 1545772"/>
              <a:gd name="csX82" fmla="*/ 4925785 w 10276114"/>
              <a:gd name="csY82" fmla="*/ 560615 h 1545772"/>
              <a:gd name="csX83" fmla="*/ 5034642 w 10276114"/>
              <a:gd name="csY83" fmla="*/ 484415 h 1545772"/>
              <a:gd name="csX84" fmla="*/ 5099957 w 10276114"/>
              <a:gd name="csY84" fmla="*/ 435429 h 1545772"/>
              <a:gd name="csX85" fmla="*/ 5143500 w 10276114"/>
              <a:gd name="csY85" fmla="*/ 402772 h 1545772"/>
              <a:gd name="csX86" fmla="*/ 5197928 w 10276114"/>
              <a:gd name="csY86" fmla="*/ 326572 h 1545772"/>
              <a:gd name="csX87" fmla="*/ 5252357 w 10276114"/>
              <a:gd name="csY87" fmla="*/ 272143 h 1545772"/>
              <a:gd name="csX88" fmla="*/ 5355771 w 10276114"/>
              <a:gd name="csY88" fmla="*/ 185058 h 1545772"/>
              <a:gd name="csX89" fmla="*/ 5437414 w 10276114"/>
              <a:gd name="csY89" fmla="*/ 103415 h 1545772"/>
              <a:gd name="csX90" fmla="*/ 5453742 w 10276114"/>
              <a:gd name="csY90" fmla="*/ 87086 h 1545772"/>
              <a:gd name="csX91" fmla="*/ 5475514 w 10276114"/>
              <a:gd name="csY91" fmla="*/ 76200 h 1545772"/>
              <a:gd name="csX92" fmla="*/ 5513614 w 10276114"/>
              <a:gd name="csY92" fmla="*/ 152400 h 1545772"/>
              <a:gd name="csX93" fmla="*/ 5617028 w 10276114"/>
              <a:gd name="csY93" fmla="*/ 321129 h 1545772"/>
              <a:gd name="csX94" fmla="*/ 5736771 w 10276114"/>
              <a:gd name="csY94" fmla="*/ 582386 h 1545772"/>
              <a:gd name="csX95" fmla="*/ 5812971 w 10276114"/>
              <a:gd name="csY95" fmla="*/ 772886 h 1545772"/>
              <a:gd name="csX96" fmla="*/ 5867400 w 10276114"/>
              <a:gd name="csY96" fmla="*/ 903515 h 1545772"/>
              <a:gd name="csX97" fmla="*/ 5910942 w 10276114"/>
              <a:gd name="csY97" fmla="*/ 1001486 h 1545772"/>
              <a:gd name="csX98" fmla="*/ 5932714 w 10276114"/>
              <a:gd name="csY98" fmla="*/ 1050472 h 1545772"/>
              <a:gd name="csX99" fmla="*/ 6161314 w 10276114"/>
              <a:gd name="csY99" fmla="*/ 892629 h 1545772"/>
              <a:gd name="csX100" fmla="*/ 6204857 w 10276114"/>
              <a:gd name="csY100" fmla="*/ 859972 h 1545772"/>
              <a:gd name="csX101" fmla="*/ 6275614 w 10276114"/>
              <a:gd name="csY101" fmla="*/ 789215 h 1545772"/>
              <a:gd name="csX102" fmla="*/ 6291942 w 10276114"/>
              <a:gd name="csY102" fmla="*/ 772886 h 1545772"/>
              <a:gd name="csX103" fmla="*/ 6765471 w 10276114"/>
              <a:gd name="csY103" fmla="*/ 745672 h 1545772"/>
              <a:gd name="csX104" fmla="*/ 6868885 w 10276114"/>
              <a:gd name="csY104" fmla="*/ 609600 h 1545772"/>
              <a:gd name="csX105" fmla="*/ 6923314 w 10276114"/>
              <a:gd name="csY105" fmla="*/ 527958 h 1545772"/>
              <a:gd name="csX106" fmla="*/ 6988628 w 10276114"/>
              <a:gd name="csY106" fmla="*/ 462643 h 1545772"/>
              <a:gd name="csX107" fmla="*/ 7048500 w 10276114"/>
              <a:gd name="csY107" fmla="*/ 375558 h 1545772"/>
              <a:gd name="csX108" fmla="*/ 7081157 w 10276114"/>
              <a:gd name="csY108" fmla="*/ 353786 h 1545772"/>
              <a:gd name="csX109" fmla="*/ 7113814 w 10276114"/>
              <a:gd name="csY109" fmla="*/ 326572 h 1545772"/>
              <a:gd name="csX110" fmla="*/ 7233557 w 10276114"/>
              <a:gd name="csY110" fmla="*/ 174172 h 1545772"/>
              <a:gd name="csX111" fmla="*/ 7342414 w 10276114"/>
              <a:gd name="csY111" fmla="*/ 76200 h 1545772"/>
              <a:gd name="csX112" fmla="*/ 7375071 w 10276114"/>
              <a:gd name="csY112" fmla="*/ 38100 h 1545772"/>
              <a:gd name="csX113" fmla="*/ 7391400 w 10276114"/>
              <a:gd name="csY113" fmla="*/ 27215 h 1545772"/>
              <a:gd name="csX114" fmla="*/ 7434942 w 10276114"/>
              <a:gd name="csY114" fmla="*/ 0 h 1545772"/>
              <a:gd name="csX115" fmla="*/ 7658100 w 10276114"/>
              <a:gd name="csY115" fmla="*/ 195943 h 1545772"/>
              <a:gd name="csX116" fmla="*/ 7701642 w 10276114"/>
              <a:gd name="csY116" fmla="*/ 234043 h 1545772"/>
              <a:gd name="csX117" fmla="*/ 7756071 w 10276114"/>
              <a:gd name="csY117" fmla="*/ 283029 h 1545772"/>
              <a:gd name="csX118" fmla="*/ 7788728 w 10276114"/>
              <a:gd name="csY118" fmla="*/ 337458 h 1545772"/>
              <a:gd name="csX119" fmla="*/ 7815942 w 10276114"/>
              <a:gd name="csY119" fmla="*/ 375558 h 1545772"/>
              <a:gd name="csX120" fmla="*/ 7826828 w 10276114"/>
              <a:gd name="csY120" fmla="*/ 397329 h 1545772"/>
              <a:gd name="csX121" fmla="*/ 7875814 w 10276114"/>
              <a:gd name="csY121" fmla="*/ 424543 h 1545772"/>
              <a:gd name="csX122" fmla="*/ 8343900 w 10276114"/>
              <a:gd name="csY122" fmla="*/ 413658 h 1545772"/>
              <a:gd name="csX123" fmla="*/ 8528957 w 10276114"/>
              <a:gd name="csY123" fmla="*/ 397329 h 1545772"/>
              <a:gd name="csX124" fmla="*/ 8926285 w 10276114"/>
              <a:gd name="csY124" fmla="*/ 408215 h 1545772"/>
              <a:gd name="csX125" fmla="*/ 8958942 w 10276114"/>
              <a:gd name="csY125" fmla="*/ 413658 h 1545772"/>
              <a:gd name="csX126" fmla="*/ 9002485 w 10276114"/>
              <a:gd name="csY126" fmla="*/ 419100 h 1545772"/>
              <a:gd name="csX127" fmla="*/ 9018814 w 10276114"/>
              <a:gd name="csY127" fmla="*/ 424543 h 1545772"/>
              <a:gd name="csX128" fmla="*/ 9040585 w 10276114"/>
              <a:gd name="csY128" fmla="*/ 435429 h 1545772"/>
              <a:gd name="csX129" fmla="*/ 9138557 w 10276114"/>
              <a:gd name="csY129" fmla="*/ 342900 h 1545772"/>
              <a:gd name="csX130" fmla="*/ 9187542 w 10276114"/>
              <a:gd name="csY130" fmla="*/ 288472 h 1545772"/>
              <a:gd name="csX131" fmla="*/ 9241971 w 10276114"/>
              <a:gd name="csY131" fmla="*/ 234043 h 1545772"/>
              <a:gd name="csX132" fmla="*/ 9274628 w 10276114"/>
              <a:gd name="csY132" fmla="*/ 179615 h 1545772"/>
              <a:gd name="csX133" fmla="*/ 9323614 w 10276114"/>
              <a:gd name="csY133" fmla="*/ 130629 h 1545772"/>
              <a:gd name="csX134" fmla="*/ 9339942 w 10276114"/>
              <a:gd name="csY134" fmla="*/ 119743 h 1545772"/>
              <a:gd name="csX135" fmla="*/ 9361714 w 10276114"/>
              <a:gd name="csY135" fmla="*/ 92529 h 1545772"/>
              <a:gd name="csX136" fmla="*/ 9378042 w 10276114"/>
              <a:gd name="csY136" fmla="*/ 81643 h 1545772"/>
              <a:gd name="csX137" fmla="*/ 9416142 w 10276114"/>
              <a:gd name="csY137" fmla="*/ 54429 h 1545772"/>
              <a:gd name="csX138" fmla="*/ 9432471 w 10276114"/>
              <a:gd name="csY138" fmla="*/ 48986 h 1545772"/>
              <a:gd name="csX139" fmla="*/ 9459685 w 10276114"/>
              <a:gd name="csY139" fmla="*/ 65315 h 1545772"/>
              <a:gd name="csX140" fmla="*/ 9535885 w 10276114"/>
              <a:gd name="csY140" fmla="*/ 130629 h 1545772"/>
              <a:gd name="csX141" fmla="*/ 9557657 w 10276114"/>
              <a:gd name="csY141" fmla="*/ 168729 h 1545772"/>
              <a:gd name="csX142" fmla="*/ 9590314 w 10276114"/>
              <a:gd name="csY142" fmla="*/ 201386 h 1545772"/>
              <a:gd name="csX143" fmla="*/ 9622971 w 10276114"/>
              <a:gd name="csY143" fmla="*/ 239486 h 1545772"/>
              <a:gd name="csX144" fmla="*/ 9720942 w 10276114"/>
              <a:gd name="csY144" fmla="*/ 332015 h 1545772"/>
              <a:gd name="csX145" fmla="*/ 9759042 w 10276114"/>
              <a:gd name="csY145" fmla="*/ 386443 h 1545772"/>
              <a:gd name="csX146" fmla="*/ 9802585 w 10276114"/>
              <a:gd name="csY146" fmla="*/ 424543 h 1545772"/>
              <a:gd name="csX147" fmla="*/ 9818914 w 10276114"/>
              <a:gd name="csY147" fmla="*/ 429986 h 1545772"/>
              <a:gd name="csX148" fmla="*/ 9993085 w 10276114"/>
              <a:gd name="csY148" fmla="*/ 272143 h 1545772"/>
              <a:gd name="csX149" fmla="*/ 10063842 w 10276114"/>
              <a:gd name="csY149" fmla="*/ 223158 h 1545772"/>
              <a:gd name="csX150" fmla="*/ 10189028 w 10276114"/>
              <a:gd name="csY150" fmla="*/ 125186 h 1545772"/>
              <a:gd name="csX151" fmla="*/ 10259785 w 10276114"/>
              <a:gd name="csY151" fmla="*/ 70758 h 1545772"/>
              <a:gd name="csX152" fmla="*/ 10276114 w 10276114"/>
              <a:gd name="csY152" fmla="*/ 54429 h 15457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</a:cxnLst>
            <a:rect l="l" t="t" r="r" b="b"/>
            <a:pathLst>
              <a:path w="10276114" h="1545772">
                <a:moveTo>
                  <a:pt x="0" y="440872"/>
                </a:moveTo>
                <a:cubicBezTo>
                  <a:pt x="30854" y="389448"/>
                  <a:pt x="17937" y="407534"/>
                  <a:pt x="81642" y="337458"/>
                </a:cubicBezTo>
                <a:cubicBezTo>
                  <a:pt x="95450" y="322270"/>
                  <a:pt x="112044" y="309684"/>
                  <a:pt x="125185" y="293915"/>
                </a:cubicBezTo>
                <a:cubicBezTo>
                  <a:pt x="139363" y="276902"/>
                  <a:pt x="149744" y="257010"/>
                  <a:pt x="163285" y="239486"/>
                </a:cubicBezTo>
                <a:cubicBezTo>
                  <a:pt x="180614" y="217061"/>
                  <a:pt x="201994" y="197752"/>
                  <a:pt x="217714" y="174172"/>
                </a:cubicBezTo>
                <a:cubicBezTo>
                  <a:pt x="224971" y="163286"/>
                  <a:pt x="232461" y="152553"/>
                  <a:pt x="239485" y="141515"/>
                </a:cubicBezTo>
                <a:cubicBezTo>
                  <a:pt x="245165" y="132590"/>
                  <a:pt x="248333" y="121781"/>
                  <a:pt x="255814" y="114300"/>
                </a:cubicBezTo>
                <a:cubicBezTo>
                  <a:pt x="263294" y="106820"/>
                  <a:pt x="273957" y="103415"/>
                  <a:pt x="283028" y="97972"/>
                </a:cubicBezTo>
                <a:cubicBezTo>
                  <a:pt x="290285" y="88901"/>
                  <a:pt x="296585" y="78973"/>
                  <a:pt x="304800" y="70758"/>
                </a:cubicBezTo>
                <a:cubicBezTo>
                  <a:pt x="307267" y="68291"/>
                  <a:pt x="336717" y="46634"/>
                  <a:pt x="342900" y="43543"/>
                </a:cubicBezTo>
                <a:cubicBezTo>
                  <a:pt x="348031" y="40977"/>
                  <a:pt x="353785" y="39914"/>
                  <a:pt x="359228" y="38100"/>
                </a:cubicBezTo>
                <a:lnTo>
                  <a:pt x="462642" y="48986"/>
                </a:lnTo>
                <a:cubicBezTo>
                  <a:pt x="475372" y="50577"/>
                  <a:pt x="488062" y="52478"/>
                  <a:pt x="500742" y="54429"/>
                </a:cubicBezTo>
                <a:cubicBezTo>
                  <a:pt x="511650" y="56107"/>
                  <a:pt x="522381" y="59260"/>
                  <a:pt x="533400" y="59872"/>
                </a:cubicBezTo>
                <a:cubicBezTo>
                  <a:pt x="587775" y="62893"/>
                  <a:pt x="642257" y="63501"/>
                  <a:pt x="696685" y="65315"/>
                </a:cubicBezTo>
                <a:cubicBezTo>
                  <a:pt x="718457" y="68943"/>
                  <a:pt x="740587" y="70847"/>
                  <a:pt x="762000" y="76200"/>
                </a:cubicBezTo>
                <a:cubicBezTo>
                  <a:pt x="769871" y="78168"/>
                  <a:pt x="778703" y="80750"/>
                  <a:pt x="783771" y="87086"/>
                </a:cubicBezTo>
                <a:cubicBezTo>
                  <a:pt x="817261" y="128950"/>
                  <a:pt x="796970" y="128772"/>
                  <a:pt x="816428" y="174172"/>
                </a:cubicBezTo>
                <a:cubicBezTo>
                  <a:pt x="821582" y="186197"/>
                  <a:pt x="830943" y="195943"/>
                  <a:pt x="838200" y="206829"/>
                </a:cubicBezTo>
                <a:cubicBezTo>
                  <a:pt x="865399" y="306562"/>
                  <a:pt x="846950" y="231724"/>
                  <a:pt x="870857" y="359229"/>
                </a:cubicBezTo>
                <a:cubicBezTo>
                  <a:pt x="875972" y="386507"/>
                  <a:pt x="882622" y="413496"/>
                  <a:pt x="887185" y="440872"/>
                </a:cubicBezTo>
                <a:cubicBezTo>
                  <a:pt x="897140" y="500603"/>
                  <a:pt x="902524" y="561107"/>
                  <a:pt x="914400" y="620486"/>
                </a:cubicBezTo>
                <a:cubicBezTo>
                  <a:pt x="921657" y="656772"/>
                  <a:pt x="929551" y="692936"/>
                  <a:pt x="936171" y="729343"/>
                </a:cubicBezTo>
                <a:cubicBezTo>
                  <a:pt x="940440" y="752821"/>
                  <a:pt x="941880" y="776805"/>
                  <a:pt x="947057" y="800100"/>
                </a:cubicBezTo>
                <a:cubicBezTo>
                  <a:pt x="952787" y="825887"/>
                  <a:pt x="961571" y="850900"/>
                  <a:pt x="968828" y="876300"/>
                </a:cubicBezTo>
                <a:cubicBezTo>
                  <a:pt x="993704" y="1075300"/>
                  <a:pt x="960611" y="841830"/>
                  <a:pt x="1006928" y="1066800"/>
                </a:cubicBezTo>
                <a:cubicBezTo>
                  <a:pt x="1012464" y="1093691"/>
                  <a:pt x="1012430" y="1121521"/>
                  <a:pt x="1017814" y="1148443"/>
                </a:cubicBezTo>
                <a:cubicBezTo>
                  <a:pt x="1024352" y="1181134"/>
                  <a:pt x="1060137" y="1303848"/>
                  <a:pt x="1072242" y="1328058"/>
                </a:cubicBezTo>
                <a:cubicBezTo>
                  <a:pt x="1079499" y="1342572"/>
                  <a:pt x="1087835" y="1356595"/>
                  <a:pt x="1094014" y="1371600"/>
                </a:cubicBezTo>
                <a:cubicBezTo>
                  <a:pt x="1121419" y="1438154"/>
                  <a:pt x="1093502" y="1403746"/>
                  <a:pt x="1132114" y="1442358"/>
                </a:cubicBezTo>
                <a:cubicBezTo>
                  <a:pt x="1135743" y="1451429"/>
                  <a:pt x="1138322" y="1460995"/>
                  <a:pt x="1143000" y="1469572"/>
                </a:cubicBezTo>
                <a:cubicBezTo>
                  <a:pt x="1149265" y="1481057"/>
                  <a:pt x="1164771" y="1502229"/>
                  <a:pt x="1164771" y="1502229"/>
                </a:cubicBezTo>
                <a:cubicBezTo>
                  <a:pt x="1166585" y="1509486"/>
                  <a:pt x="1164925" y="1518711"/>
                  <a:pt x="1170214" y="1524000"/>
                </a:cubicBezTo>
                <a:cubicBezTo>
                  <a:pt x="1175503" y="1529289"/>
                  <a:pt x="1184633" y="1528064"/>
                  <a:pt x="1191985" y="1529443"/>
                </a:cubicBezTo>
                <a:cubicBezTo>
                  <a:pt x="1213679" y="1533511"/>
                  <a:pt x="1235249" y="1539356"/>
                  <a:pt x="1257300" y="1540329"/>
                </a:cubicBezTo>
                <a:cubicBezTo>
                  <a:pt x="1358817" y="1544808"/>
                  <a:pt x="1460500" y="1543958"/>
                  <a:pt x="1562100" y="1545772"/>
                </a:cubicBezTo>
                <a:cubicBezTo>
                  <a:pt x="1596571" y="1514929"/>
                  <a:pt x="1631769" y="1484879"/>
                  <a:pt x="1665514" y="1453243"/>
                </a:cubicBezTo>
                <a:cubicBezTo>
                  <a:pt x="1689848" y="1430430"/>
                  <a:pt x="1710160" y="1403241"/>
                  <a:pt x="1736271" y="1382486"/>
                </a:cubicBezTo>
                <a:cubicBezTo>
                  <a:pt x="2021729" y="1155584"/>
                  <a:pt x="1796948" y="1367343"/>
                  <a:pt x="1915885" y="1240972"/>
                </a:cubicBezTo>
                <a:cubicBezTo>
                  <a:pt x="1931712" y="1224156"/>
                  <a:pt x="1954173" y="1212451"/>
                  <a:pt x="1964871" y="1191986"/>
                </a:cubicBezTo>
                <a:cubicBezTo>
                  <a:pt x="2006600" y="1112157"/>
                  <a:pt x="2048776" y="1032561"/>
                  <a:pt x="2090057" y="952500"/>
                </a:cubicBezTo>
                <a:lnTo>
                  <a:pt x="2198914" y="734786"/>
                </a:lnTo>
                <a:cubicBezTo>
                  <a:pt x="2256508" y="641197"/>
                  <a:pt x="2276875" y="612745"/>
                  <a:pt x="2329542" y="489858"/>
                </a:cubicBezTo>
                <a:cubicBezTo>
                  <a:pt x="2334985" y="477158"/>
                  <a:pt x="2338909" y="463693"/>
                  <a:pt x="2345871" y="451758"/>
                </a:cubicBezTo>
                <a:cubicBezTo>
                  <a:pt x="2416338" y="330957"/>
                  <a:pt x="2331976" y="495871"/>
                  <a:pt x="2378528" y="402772"/>
                </a:cubicBezTo>
                <a:cubicBezTo>
                  <a:pt x="2454497" y="522151"/>
                  <a:pt x="2380402" y="398618"/>
                  <a:pt x="2449285" y="538843"/>
                </a:cubicBezTo>
                <a:cubicBezTo>
                  <a:pt x="2487922" y="617498"/>
                  <a:pt x="2529271" y="694791"/>
                  <a:pt x="2569028" y="772886"/>
                </a:cubicBezTo>
                <a:cubicBezTo>
                  <a:pt x="2580071" y="794578"/>
                  <a:pt x="2593138" y="815409"/>
                  <a:pt x="2601685" y="838200"/>
                </a:cubicBezTo>
                <a:cubicBezTo>
                  <a:pt x="2649600" y="965969"/>
                  <a:pt x="2586635" y="808098"/>
                  <a:pt x="2639785" y="914400"/>
                </a:cubicBezTo>
                <a:cubicBezTo>
                  <a:pt x="2644917" y="924663"/>
                  <a:pt x="2646011" y="936572"/>
                  <a:pt x="2650671" y="947058"/>
                </a:cubicBezTo>
                <a:cubicBezTo>
                  <a:pt x="2653328" y="953036"/>
                  <a:pt x="2658425" y="957643"/>
                  <a:pt x="2661557" y="963386"/>
                </a:cubicBezTo>
                <a:cubicBezTo>
                  <a:pt x="2669328" y="977632"/>
                  <a:pt x="2676071" y="992415"/>
                  <a:pt x="2683328" y="1006929"/>
                </a:cubicBezTo>
                <a:cubicBezTo>
                  <a:pt x="2688771" y="1017815"/>
                  <a:pt x="2691051" y="1030980"/>
                  <a:pt x="2699657" y="1039586"/>
                </a:cubicBezTo>
                <a:lnTo>
                  <a:pt x="2721428" y="1061358"/>
                </a:lnTo>
                <a:cubicBezTo>
                  <a:pt x="2726871" y="1074058"/>
                  <a:pt x="2733035" y="1086473"/>
                  <a:pt x="2737757" y="1099458"/>
                </a:cubicBezTo>
                <a:cubicBezTo>
                  <a:pt x="2740313" y="1106488"/>
                  <a:pt x="2739051" y="1115005"/>
                  <a:pt x="2743200" y="1121229"/>
                </a:cubicBezTo>
                <a:cubicBezTo>
                  <a:pt x="2746828" y="1126672"/>
                  <a:pt x="2754085" y="1128486"/>
                  <a:pt x="2759528" y="1132115"/>
                </a:cubicBezTo>
                <a:cubicBezTo>
                  <a:pt x="2766785" y="1143001"/>
                  <a:pt x="2771687" y="1173646"/>
                  <a:pt x="2781300" y="1164772"/>
                </a:cubicBezTo>
                <a:cubicBezTo>
                  <a:pt x="2828471" y="1121229"/>
                  <a:pt x="2876178" y="1078259"/>
                  <a:pt x="2922814" y="1034143"/>
                </a:cubicBezTo>
                <a:cubicBezTo>
                  <a:pt x="2943317" y="1014748"/>
                  <a:pt x="2959805" y="990796"/>
                  <a:pt x="2982685" y="974272"/>
                </a:cubicBezTo>
                <a:cubicBezTo>
                  <a:pt x="3009139" y="955167"/>
                  <a:pt x="3085398" y="904218"/>
                  <a:pt x="3118757" y="870858"/>
                </a:cubicBezTo>
                <a:cubicBezTo>
                  <a:pt x="3123382" y="866232"/>
                  <a:pt x="3125717" y="859762"/>
                  <a:pt x="3129642" y="854529"/>
                </a:cubicBezTo>
                <a:cubicBezTo>
                  <a:pt x="3207313" y="750967"/>
                  <a:pt x="3116430" y="921262"/>
                  <a:pt x="3260271" y="604158"/>
                </a:cubicBezTo>
                <a:cubicBezTo>
                  <a:pt x="3305934" y="503493"/>
                  <a:pt x="3346522" y="400596"/>
                  <a:pt x="3390900" y="299358"/>
                </a:cubicBezTo>
                <a:cubicBezTo>
                  <a:pt x="3404585" y="268138"/>
                  <a:pt x="3420027" y="237718"/>
                  <a:pt x="3434442" y="206829"/>
                </a:cubicBezTo>
                <a:cubicBezTo>
                  <a:pt x="3445427" y="183289"/>
                  <a:pt x="3454011" y="158510"/>
                  <a:pt x="3467100" y="136072"/>
                </a:cubicBezTo>
                <a:cubicBezTo>
                  <a:pt x="3484670" y="105953"/>
                  <a:pt x="3506803" y="71231"/>
                  <a:pt x="3521528" y="38100"/>
                </a:cubicBezTo>
                <a:cubicBezTo>
                  <a:pt x="3523858" y="32857"/>
                  <a:pt x="3525157" y="27215"/>
                  <a:pt x="3526971" y="21772"/>
                </a:cubicBezTo>
                <a:cubicBezTo>
                  <a:pt x="3698564" y="118293"/>
                  <a:pt x="3545870" y="22099"/>
                  <a:pt x="3663042" y="119743"/>
                </a:cubicBezTo>
                <a:cubicBezTo>
                  <a:pt x="3687379" y="140024"/>
                  <a:pt x="3786074" y="205331"/>
                  <a:pt x="3810000" y="234043"/>
                </a:cubicBezTo>
                <a:cubicBezTo>
                  <a:pt x="3912519" y="357067"/>
                  <a:pt x="3756087" y="171351"/>
                  <a:pt x="3869871" y="299358"/>
                </a:cubicBezTo>
                <a:cubicBezTo>
                  <a:pt x="3874217" y="304247"/>
                  <a:pt x="3876832" y="310453"/>
                  <a:pt x="3880757" y="315686"/>
                </a:cubicBezTo>
                <a:cubicBezTo>
                  <a:pt x="3923495" y="372670"/>
                  <a:pt x="3883607" y="318943"/>
                  <a:pt x="3918857" y="359229"/>
                </a:cubicBezTo>
                <a:cubicBezTo>
                  <a:pt x="3926507" y="367972"/>
                  <a:pt x="3933658" y="377149"/>
                  <a:pt x="3940628" y="386443"/>
                </a:cubicBezTo>
                <a:cubicBezTo>
                  <a:pt x="3944553" y="391676"/>
                  <a:pt x="3946782" y="398255"/>
                  <a:pt x="3951514" y="402772"/>
                </a:cubicBezTo>
                <a:cubicBezTo>
                  <a:pt x="4142873" y="585433"/>
                  <a:pt x="3980041" y="426545"/>
                  <a:pt x="4147457" y="566058"/>
                </a:cubicBezTo>
                <a:cubicBezTo>
                  <a:pt x="4163226" y="579198"/>
                  <a:pt x="4175489" y="596157"/>
                  <a:pt x="4191000" y="609600"/>
                </a:cubicBezTo>
                <a:cubicBezTo>
                  <a:pt x="4202794" y="619822"/>
                  <a:pt x="4218451" y="625405"/>
                  <a:pt x="4229100" y="636815"/>
                </a:cubicBezTo>
                <a:cubicBezTo>
                  <a:pt x="4244211" y="653005"/>
                  <a:pt x="4252131" y="675015"/>
                  <a:pt x="4267200" y="691243"/>
                </a:cubicBezTo>
                <a:cubicBezTo>
                  <a:pt x="4276102" y="700830"/>
                  <a:pt x="4290079" y="704323"/>
                  <a:pt x="4299857" y="713015"/>
                </a:cubicBezTo>
                <a:cubicBezTo>
                  <a:pt x="4314046" y="725628"/>
                  <a:pt x="4314339" y="744727"/>
                  <a:pt x="4337957" y="745672"/>
                </a:cubicBezTo>
                <a:cubicBezTo>
                  <a:pt x="4466681" y="750821"/>
                  <a:pt x="4595586" y="749301"/>
                  <a:pt x="4724400" y="751115"/>
                </a:cubicBezTo>
                <a:cubicBezTo>
                  <a:pt x="4787900" y="687615"/>
                  <a:pt x="4854843" y="616622"/>
                  <a:pt x="4925785" y="560615"/>
                </a:cubicBezTo>
                <a:cubicBezTo>
                  <a:pt x="4960549" y="533170"/>
                  <a:pt x="4999208" y="510990"/>
                  <a:pt x="5034642" y="484415"/>
                </a:cubicBezTo>
                <a:cubicBezTo>
                  <a:pt x="5056414" y="468086"/>
                  <a:pt x="5077314" y="450526"/>
                  <a:pt x="5099957" y="435429"/>
                </a:cubicBezTo>
                <a:cubicBezTo>
                  <a:pt x="5112298" y="427201"/>
                  <a:pt x="5135423" y="412464"/>
                  <a:pt x="5143500" y="402772"/>
                </a:cubicBezTo>
                <a:cubicBezTo>
                  <a:pt x="5163483" y="378793"/>
                  <a:pt x="5177945" y="350551"/>
                  <a:pt x="5197928" y="326572"/>
                </a:cubicBezTo>
                <a:cubicBezTo>
                  <a:pt x="5214354" y="306861"/>
                  <a:pt x="5233286" y="289307"/>
                  <a:pt x="5252357" y="272143"/>
                </a:cubicBezTo>
                <a:cubicBezTo>
                  <a:pt x="5316913" y="214042"/>
                  <a:pt x="5295937" y="244892"/>
                  <a:pt x="5355771" y="185058"/>
                </a:cubicBezTo>
                <a:cubicBezTo>
                  <a:pt x="5509404" y="31427"/>
                  <a:pt x="5306946" y="220838"/>
                  <a:pt x="5437414" y="103415"/>
                </a:cubicBezTo>
                <a:cubicBezTo>
                  <a:pt x="5443135" y="98266"/>
                  <a:pt x="5447478" y="91560"/>
                  <a:pt x="5453742" y="87086"/>
                </a:cubicBezTo>
                <a:cubicBezTo>
                  <a:pt x="5460345" y="82370"/>
                  <a:pt x="5468257" y="79829"/>
                  <a:pt x="5475514" y="76200"/>
                </a:cubicBezTo>
                <a:cubicBezTo>
                  <a:pt x="5488214" y="101600"/>
                  <a:pt x="5499407" y="127811"/>
                  <a:pt x="5513614" y="152400"/>
                </a:cubicBezTo>
                <a:cubicBezTo>
                  <a:pt x="5546615" y="209518"/>
                  <a:pt x="5588482" y="261659"/>
                  <a:pt x="5617028" y="321129"/>
                </a:cubicBezTo>
                <a:cubicBezTo>
                  <a:pt x="5673203" y="438160"/>
                  <a:pt x="5688355" y="465381"/>
                  <a:pt x="5736771" y="582386"/>
                </a:cubicBezTo>
                <a:cubicBezTo>
                  <a:pt x="5762921" y="645581"/>
                  <a:pt x="5787126" y="709566"/>
                  <a:pt x="5812971" y="772886"/>
                </a:cubicBezTo>
                <a:cubicBezTo>
                  <a:pt x="5815912" y="780091"/>
                  <a:pt x="5861820" y="884916"/>
                  <a:pt x="5867400" y="903515"/>
                </a:cubicBezTo>
                <a:cubicBezTo>
                  <a:pt x="5901013" y="1015559"/>
                  <a:pt x="5862515" y="904631"/>
                  <a:pt x="5910942" y="1001486"/>
                </a:cubicBezTo>
                <a:cubicBezTo>
                  <a:pt x="5949804" y="1079210"/>
                  <a:pt x="5900693" y="1002441"/>
                  <a:pt x="5932714" y="1050472"/>
                </a:cubicBezTo>
                <a:cubicBezTo>
                  <a:pt x="6081179" y="971872"/>
                  <a:pt x="5990331" y="1027342"/>
                  <a:pt x="6161314" y="892629"/>
                </a:cubicBezTo>
                <a:cubicBezTo>
                  <a:pt x="6175565" y="881401"/>
                  <a:pt x="6192028" y="872801"/>
                  <a:pt x="6204857" y="859972"/>
                </a:cubicBezTo>
                <a:lnTo>
                  <a:pt x="6275614" y="789215"/>
                </a:lnTo>
                <a:cubicBezTo>
                  <a:pt x="6281057" y="783772"/>
                  <a:pt x="6284250" y="773171"/>
                  <a:pt x="6291942" y="772886"/>
                </a:cubicBezTo>
                <a:cubicBezTo>
                  <a:pt x="6547924" y="763405"/>
                  <a:pt x="6389989" y="770704"/>
                  <a:pt x="6765471" y="745672"/>
                </a:cubicBezTo>
                <a:cubicBezTo>
                  <a:pt x="6799942" y="700315"/>
                  <a:pt x="6835446" y="655723"/>
                  <a:pt x="6868885" y="609600"/>
                </a:cubicBezTo>
                <a:cubicBezTo>
                  <a:pt x="6888083" y="583120"/>
                  <a:pt x="6902654" y="553314"/>
                  <a:pt x="6923314" y="527958"/>
                </a:cubicBezTo>
                <a:cubicBezTo>
                  <a:pt x="6942763" y="504089"/>
                  <a:pt x="6969131" y="486473"/>
                  <a:pt x="6988628" y="462643"/>
                </a:cubicBezTo>
                <a:cubicBezTo>
                  <a:pt x="7028739" y="413618"/>
                  <a:pt x="7007630" y="412712"/>
                  <a:pt x="7048500" y="375558"/>
                </a:cubicBezTo>
                <a:cubicBezTo>
                  <a:pt x="7058181" y="366757"/>
                  <a:pt x="7071379" y="362478"/>
                  <a:pt x="7081157" y="353786"/>
                </a:cubicBezTo>
                <a:cubicBezTo>
                  <a:pt x="7116743" y="322153"/>
                  <a:pt x="7078876" y="338218"/>
                  <a:pt x="7113814" y="326572"/>
                </a:cubicBezTo>
                <a:cubicBezTo>
                  <a:pt x="7153728" y="275772"/>
                  <a:pt x="7183109" y="214531"/>
                  <a:pt x="7233557" y="174172"/>
                </a:cubicBezTo>
                <a:cubicBezTo>
                  <a:pt x="7292742" y="126823"/>
                  <a:pt x="7288428" y="133560"/>
                  <a:pt x="7342414" y="76200"/>
                </a:cubicBezTo>
                <a:cubicBezTo>
                  <a:pt x="7353878" y="64019"/>
                  <a:pt x="7363243" y="49928"/>
                  <a:pt x="7375071" y="38100"/>
                </a:cubicBezTo>
                <a:cubicBezTo>
                  <a:pt x="7379697" y="33475"/>
                  <a:pt x="7386167" y="31140"/>
                  <a:pt x="7391400" y="27215"/>
                </a:cubicBezTo>
                <a:cubicBezTo>
                  <a:pt x="7426900" y="590"/>
                  <a:pt x="7405713" y="9743"/>
                  <a:pt x="7434942" y="0"/>
                </a:cubicBezTo>
                <a:cubicBezTo>
                  <a:pt x="7633809" y="136722"/>
                  <a:pt x="7389826" y="-38801"/>
                  <a:pt x="7658100" y="195943"/>
                </a:cubicBezTo>
                <a:cubicBezTo>
                  <a:pt x="7672614" y="208643"/>
                  <a:pt x="7688005" y="220406"/>
                  <a:pt x="7701642" y="234043"/>
                </a:cubicBezTo>
                <a:cubicBezTo>
                  <a:pt x="7752225" y="284626"/>
                  <a:pt x="7713206" y="261595"/>
                  <a:pt x="7756071" y="283029"/>
                </a:cubicBezTo>
                <a:cubicBezTo>
                  <a:pt x="7766957" y="301172"/>
                  <a:pt x="7776430" y="320241"/>
                  <a:pt x="7788728" y="337458"/>
                </a:cubicBezTo>
                <a:cubicBezTo>
                  <a:pt x="7797799" y="350158"/>
                  <a:pt x="7807563" y="362391"/>
                  <a:pt x="7815942" y="375558"/>
                </a:cubicBezTo>
                <a:cubicBezTo>
                  <a:pt x="7820298" y="382403"/>
                  <a:pt x="7821485" y="391223"/>
                  <a:pt x="7826828" y="397329"/>
                </a:cubicBezTo>
                <a:cubicBezTo>
                  <a:pt x="7847190" y="420600"/>
                  <a:pt x="7850946" y="418326"/>
                  <a:pt x="7875814" y="424543"/>
                </a:cubicBezTo>
                <a:lnTo>
                  <a:pt x="8343900" y="413658"/>
                </a:lnTo>
                <a:cubicBezTo>
                  <a:pt x="8405769" y="411820"/>
                  <a:pt x="8467495" y="404158"/>
                  <a:pt x="8528957" y="397329"/>
                </a:cubicBezTo>
                <a:cubicBezTo>
                  <a:pt x="8597225" y="398722"/>
                  <a:pt x="8825426" y="401491"/>
                  <a:pt x="8926285" y="408215"/>
                </a:cubicBezTo>
                <a:cubicBezTo>
                  <a:pt x="8937296" y="408949"/>
                  <a:pt x="8948017" y="412097"/>
                  <a:pt x="8958942" y="413658"/>
                </a:cubicBezTo>
                <a:cubicBezTo>
                  <a:pt x="8973422" y="415726"/>
                  <a:pt x="8987971" y="417286"/>
                  <a:pt x="9002485" y="419100"/>
                </a:cubicBezTo>
                <a:cubicBezTo>
                  <a:pt x="9007928" y="420914"/>
                  <a:pt x="9013540" y="422283"/>
                  <a:pt x="9018814" y="424543"/>
                </a:cubicBezTo>
                <a:cubicBezTo>
                  <a:pt x="9026272" y="427739"/>
                  <a:pt x="9033328" y="439058"/>
                  <a:pt x="9040585" y="435429"/>
                </a:cubicBezTo>
                <a:cubicBezTo>
                  <a:pt x="9052780" y="429332"/>
                  <a:pt x="9126101" y="356089"/>
                  <a:pt x="9138557" y="342900"/>
                </a:cubicBezTo>
                <a:cubicBezTo>
                  <a:pt x="9155316" y="325155"/>
                  <a:pt x="9170731" y="306168"/>
                  <a:pt x="9187542" y="288472"/>
                </a:cubicBezTo>
                <a:cubicBezTo>
                  <a:pt x="9205214" y="269870"/>
                  <a:pt x="9225942" y="254079"/>
                  <a:pt x="9241971" y="234043"/>
                </a:cubicBezTo>
                <a:cubicBezTo>
                  <a:pt x="9255188" y="217522"/>
                  <a:pt x="9262892" y="197219"/>
                  <a:pt x="9274628" y="179615"/>
                </a:cubicBezTo>
                <a:cubicBezTo>
                  <a:pt x="9291562" y="154213"/>
                  <a:pt x="9299422" y="148773"/>
                  <a:pt x="9323614" y="130629"/>
                </a:cubicBezTo>
                <a:cubicBezTo>
                  <a:pt x="9328847" y="126704"/>
                  <a:pt x="9335317" y="124368"/>
                  <a:pt x="9339942" y="119743"/>
                </a:cubicBezTo>
                <a:cubicBezTo>
                  <a:pt x="9348157" y="111528"/>
                  <a:pt x="9353499" y="100744"/>
                  <a:pt x="9361714" y="92529"/>
                </a:cubicBezTo>
                <a:cubicBezTo>
                  <a:pt x="9366339" y="87904"/>
                  <a:pt x="9372719" y="85445"/>
                  <a:pt x="9378042" y="81643"/>
                </a:cubicBezTo>
                <a:cubicBezTo>
                  <a:pt x="9383785" y="77541"/>
                  <a:pt x="9407599" y="58701"/>
                  <a:pt x="9416142" y="54429"/>
                </a:cubicBezTo>
                <a:cubicBezTo>
                  <a:pt x="9421274" y="51863"/>
                  <a:pt x="9427028" y="50800"/>
                  <a:pt x="9432471" y="48986"/>
                </a:cubicBezTo>
                <a:cubicBezTo>
                  <a:pt x="9441542" y="54429"/>
                  <a:pt x="9450883" y="59447"/>
                  <a:pt x="9459685" y="65315"/>
                </a:cubicBezTo>
                <a:cubicBezTo>
                  <a:pt x="9489046" y="84889"/>
                  <a:pt x="9513625" y="102299"/>
                  <a:pt x="9535885" y="130629"/>
                </a:cubicBezTo>
                <a:cubicBezTo>
                  <a:pt x="9544922" y="142131"/>
                  <a:pt x="9548739" y="157135"/>
                  <a:pt x="9557657" y="168729"/>
                </a:cubicBezTo>
                <a:cubicBezTo>
                  <a:pt x="9567043" y="180931"/>
                  <a:pt x="9579872" y="190074"/>
                  <a:pt x="9590314" y="201386"/>
                </a:cubicBezTo>
                <a:cubicBezTo>
                  <a:pt x="9601659" y="213677"/>
                  <a:pt x="9611143" y="227658"/>
                  <a:pt x="9622971" y="239486"/>
                </a:cubicBezTo>
                <a:cubicBezTo>
                  <a:pt x="9653998" y="270513"/>
                  <a:pt x="9700546" y="291224"/>
                  <a:pt x="9720942" y="332015"/>
                </a:cubicBezTo>
                <a:cubicBezTo>
                  <a:pt x="9736309" y="362748"/>
                  <a:pt x="9729875" y="354035"/>
                  <a:pt x="9759042" y="386443"/>
                </a:cubicBezTo>
                <a:cubicBezTo>
                  <a:pt x="9770201" y="398842"/>
                  <a:pt x="9787652" y="416010"/>
                  <a:pt x="9802585" y="424543"/>
                </a:cubicBezTo>
                <a:cubicBezTo>
                  <a:pt x="9807567" y="427390"/>
                  <a:pt x="9813471" y="428172"/>
                  <a:pt x="9818914" y="429986"/>
                </a:cubicBezTo>
                <a:cubicBezTo>
                  <a:pt x="9844023" y="406354"/>
                  <a:pt x="9959056" y="295701"/>
                  <a:pt x="9993085" y="272143"/>
                </a:cubicBezTo>
                <a:cubicBezTo>
                  <a:pt x="10016671" y="255815"/>
                  <a:pt x="10040893" y="240370"/>
                  <a:pt x="10063842" y="223158"/>
                </a:cubicBezTo>
                <a:cubicBezTo>
                  <a:pt x="10106233" y="191365"/>
                  <a:pt x="10147651" y="158288"/>
                  <a:pt x="10189028" y="125186"/>
                </a:cubicBezTo>
                <a:cubicBezTo>
                  <a:pt x="10257643" y="70294"/>
                  <a:pt x="10197112" y="112539"/>
                  <a:pt x="10259785" y="70758"/>
                </a:cubicBezTo>
                <a:cubicBezTo>
                  <a:pt x="10271677" y="52919"/>
                  <a:pt x="10264129" y="54429"/>
                  <a:pt x="10276114" y="54429"/>
                </a:cubicBezTo>
              </a:path>
            </a:pathLst>
          </a:cu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E95D58D5-52B2-A1EE-7F00-EA98AEFC7B4F}"/>
              </a:ext>
            </a:extLst>
          </p:cNvPr>
          <p:cNvSpPr/>
          <p:nvPr/>
        </p:nvSpPr>
        <p:spPr>
          <a:xfrm>
            <a:off x="968829" y="1904074"/>
            <a:ext cx="10243457" cy="2248826"/>
          </a:xfrm>
          <a:custGeom>
            <a:avLst/>
            <a:gdLst>
              <a:gd name="csX0" fmla="*/ 0 w 10243457"/>
              <a:gd name="csY0" fmla="*/ 1492269 h 2248826"/>
              <a:gd name="csX1" fmla="*/ 375557 w 10243457"/>
              <a:gd name="csY1" fmla="*/ 1486826 h 2248826"/>
              <a:gd name="csX2" fmla="*/ 495300 w 10243457"/>
              <a:gd name="csY2" fmla="*/ 1394297 h 2248826"/>
              <a:gd name="csX3" fmla="*/ 631371 w 10243457"/>
              <a:gd name="csY3" fmla="*/ 1307212 h 2248826"/>
              <a:gd name="csX4" fmla="*/ 707571 w 10243457"/>
              <a:gd name="csY4" fmla="*/ 1241897 h 2248826"/>
              <a:gd name="csX5" fmla="*/ 718457 w 10243457"/>
              <a:gd name="csY5" fmla="*/ 1225569 h 2248826"/>
              <a:gd name="csX6" fmla="*/ 756557 w 10243457"/>
              <a:gd name="csY6" fmla="*/ 1192912 h 2248826"/>
              <a:gd name="csX7" fmla="*/ 772885 w 10243457"/>
              <a:gd name="csY7" fmla="*/ 1149369 h 2248826"/>
              <a:gd name="csX8" fmla="*/ 947057 w 10243457"/>
              <a:gd name="csY8" fmla="*/ 931655 h 2248826"/>
              <a:gd name="csX9" fmla="*/ 1028700 w 10243457"/>
              <a:gd name="csY9" fmla="*/ 860897 h 2248826"/>
              <a:gd name="csX10" fmla="*/ 1077685 w 10243457"/>
              <a:gd name="csY10" fmla="*/ 806469 h 2248826"/>
              <a:gd name="csX11" fmla="*/ 1094014 w 10243457"/>
              <a:gd name="csY11" fmla="*/ 795583 h 2248826"/>
              <a:gd name="csX12" fmla="*/ 1115785 w 10243457"/>
              <a:gd name="csY12" fmla="*/ 773812 h 2248826"/>
              <a:gd name="csX13" fmla="*/ 1132114 w 10243457"/>
              <a:gd name="csY13" fmla="*/ 752040 h 2248826"/>
              <a:gd name="csX14" fmla="*/ 1153885 w 10243457"/>
              <a:gd name="csY14" fmla="*/ 741155 h 2248826"/>
              <a:gd name="csX15" fmla="*/ 1605642 w 10243457"/>
              <a:gd name="csY15" fmla="*/ 730269 h 2248826"/>
              <a:gd name="csX16" fmla="*/ 1719942 w 10243457"/>
              <a:gd name="csY16" fmla="*/ 860897 h 2248826"/>
              <a:gd name="csX17" fmla="*/ 1807028 w 10243457"/>
              <a:gd name="csY17" fmla="*/ 975197 h 2248826"/>
              <a:gd name="csX18" fmla="*/ 1839685 w 10243457"/>
              <a:gd name="csY18" fmla="*/ 1018740 h 2248826"/>
              <a:gd name="csX19" fmla="*/ 1856014 w 10243457"/>
              <a:gd name="csY19" fmla="*/ 1045955 h 2248826"/>
              <a:gd name="csX20" fmla="*/ 1877785 w 10243457"/>
              <a:gd name="csY20" fmla="*/ 1073169 h 2248826"/>
              <a:gd name="csX21" fmla="*/ 2035628 w 10243457"/>
              <a:gd name="csY21" fmla="*/ 1176583 h 2248826"/>
              <a:gd name="csX22" fmla="*/ 2100942 w 10243457"/>
              <a:gd name="csY22" fmla="*/ 1209240 h 2248826"/>
              <a:gd name="csX23" fmla="*/ 2149928 w 10243457"/>
              <a:gd name="csY23" fmla="*/ 1247340 h 2248826"/>
              <a:gd name="csX24" fmla="*/ 2198914 w 10243457"/>
              <a:gd name="csY24" fmla="*/ 1279997 h 2248826"/>
              <a:gd name="csX25" fmla="*/ 2231571 w 10243457"/>
              <a:gd name="csY25" fmla="*/ 1312655 h 2248826"/>
              <a:gd name="csX26" fmla="*/ 2302328 w 10243457"/>
              <a:gd name="csY26" fmla="*/ 1372526 h 2248826"/>
              <a:gd name="csX27" fmla="*/ 2351314 w 10243457"/>
              <a:gd name="csY27" fmla="*/ 1421512 h 2248826"/>
              <a:gd name="csX28" fmla="*/ 2367642 w 10243457"/>
              <a:gd name="csY28" fmla="*/ 1448726 h 2248826"/>
              <a:gd name="csX29" fmla="*/ 2378528 w 10243457"/>
              <a:gd name="csY29" fmla="*/ 1481383 h 2248826"/>
              <a:gd name="csX30" fmla="*/ 2476500 w 10243457"/>
              <a:gd name="csY30" fmla="*/ 1677326 h 2248826"/>
              <a:gd name="csX31" fmla="*/ 2520042 w 10243457"/>
              <a:gd name="csY31" fmla="*/ 1775297 h 2248826"/>
              <a:gd name="csX32" fmla="*/ 2558142 w 10243457"/>
              <a:gd name="csY32" fmla="*/ 1873269 h 2248826"/>
              <a:gd name="csX33" fmla="*/ 2628900 w 10243457"/>
              <a:gd name="csY33" fmla="*/ 2009340 h 2248826"/>
              <a:gd name="csX34" fmla="*/ 2672442 w 10243457"/>
              <a:gd name="csY34" fmla="*/ 2123640 h 2248826"/>
              <a:gd name="csX35" fmla="*/ 2688771 w 10243457"/>
              <a:gd name="csY35" fmla="*/ 2178069 h 2248826"/>
              <a:gd name="csX36" fmla="*/ 2710542 w 10243457"/>
              <a:gd name="csY36" fmla="*/ 2205283 h 2248826"/>
              <a:gd name="csX37" fmla="*/ 2732314 w 10243457"/>
              <a:gd name="csY37" fmla="*/ 2248826 h 2248826"/>
              <a:gd name="csX38" fmla="*/ 2824842 w 10243457"/>
              <a:gd name="csY38" fmla="*/ 2047440 h 2248826"/>
              <a:gd name="csX39" fmla="*/ 2868385 w 10243457"/>
              <a:gd name="csY39" fmla="*/ 1873269 h 2248826"/>
              <a:gd name="csX40" fmla="*/ 2911928 w 10243457"/>
              <a:gd name="csY40" fmla="*/ 1682769 h 2248826"/>
              <a:gd name="csX41" fmla="*/ 2933700 w 10243457"/>
              <a:gd name="csY41" fmla="*/ 1584797 h 2248826"/>
              <a:gd name="csX42" fmla="*/ 2950028 w 10243457"/>
              <a:gd name="csY42" fmla="*/ 1503155 h 2248826"/>
              <a:gd name="csX43" fmla="*/ 2993571 w 10243457"/>
              <a:gd name="csY43" fmla="*/ 1388855 h 2248826"/>
              <a:gd name="csX44" fmla="*/ 3058885 w 10243457"/>
              <a:gd name="csY44" fmla="*/ 1192912 h 2248826"/>
              <a:gd name="csX45" fmla="*/ 3102428 w 10243457"/>
              <a:gd name="csY45" fmla="*/ 1116712 h 2248826"/>
              <a:gd name="csX46" fmla="*/ 3129642 w 10243457"/>
              <a:gd name="csY46" fmla="*/ 1094940 h 2248826"/>
              <a:gd name="csX47" fmla="*/ 3211285 w 10243457"/>
              <a:gd name="csY47" fmla="*/ 1002412 h 2248826"/>
              <a:gd name="csX48" fmla="*/ 3287485 w 10243457"/>
              <a:gd name="csY48" fmla="*/ 898997 h 2248826"/>
              <a:gd name="csX49" fmla="*/ 3401785 w 10243457"/>
              <a:gd name="csY49" fmla="*/ 795583 h 2248826"/>
              <a:gd name="csX50" fmla="*/ 3467100 w 10243457"/>
              <a:gd name="csY50" fmla="*/ 752040 h 2248826"/>
              <a:gd name="csX51" fmla="*/ 3477985 w 10243457"/>
              <a:gd name="csY51" fmla="*/ 735712 h 2248826"/>
              <a:gd name="csX52" fmla="*/ 3537857 w 10243457"/>
              <a:gd name="csY52" fmla="*/ 719383 h 2248826"/>
              <a:gd name="csX53" fmla="*/ 3886200 w 10243457"/>
              <a:gd name="csY53" fmla="*/ 730269 h 2248826"/>
              <a:gd name="csX54" fmla="*/ 3967842 w 10243457"/>
              <a:gd name="csY54" fmla="*/ 746597 h 2248826"/>
              <a:gd name="csX55" fmla="*/ 4065814 w 10243457"/>
              <a:gd name="csY55" fmla="*/ 850012 h 2248826"/>
              <a:gd name="csX56" fmla="*/ 4120242 w 10243457"/>
              <a:gd name="csY56" fmla="*/ 893555 h 2248826"/>
              <a:gd name="csX57" fmla="*/ 4158342 w 10243457"/>
              <a:gd name="csY57" fmla="*/ 942540 h 2248826"/>
              <a:gd name="csX58" fmla="*/ 4196442 w 10243457"/>
              <a:gd name="csY58" fmla="*/ 969755 h 2248826"/>
              <a:gd name="csX59" fmla="*/ 4234542 w 10243457"/>
              <a:gd name="csY59" fmla="*/ 1013297 h 2248826"/>
              <a:gd name="csX60" fmla="*/ 4278085 w 10243457"/>
              <a:gd name="csY60" fmla="*/ 1045955 h 2248826"/>
              <a:gd name="csX61" fmla="*/ 4288971 w 10243457"/>
              <a:gd name="csY61" fmla="*/ 1062283 h 2248826"/>
              <a:gd name="csX62" fmla="*/ 4310742 w 10243457"/>
              <a:gd name="csY62" fmla="*/ 1073169 h 2248826"/>
              <a:gd name="csX63" fmla="*/ 4354285 w 10243457"/>
              <a:gd name="csY63" fmla="*/ 1084055 h 2248826"/>
              <a:gd name="csX64" fmla="*/ 4370614 w 10243457"/>
              <a:gd name="csY64" fmla="*/ 1089497 h 2248826"/>
              <a:gd name="csX65" fmla="*/ 4419600 w 10243457"/>
              <a:gd name="csY65" fmla="*/ 980640 h 2248826"/>
              <a:gd name="csX66" fmla="*/ 4523014 w 10243457"/>
              <a:gd name="csY66" fmla="*/ 752040 h 2248826"/>
              <a:gd name="csX67" fmla="*/ 4550228 w 10243457"/>
              <a:gd name="csY67" fmla="*/ 708497 h 2248826"/>
              <a:gd name="csX68" fmla="*/ 4577442 w 10243457"/>
              <a:gd name="csY68" fmla="*/ 659512 h 2248826"/>
              <a:gd name="csX69" fmla="*/ 4631871 w 10243457"/>
              <a:gd name="csY69" fmla="*/ 583312 h 2248826"/>
              <a:gd name="csX70" fmla="*/ 4642757 w 10243457"/>
              <a:gd name="csY70" fmla="*/ 550655 h 2248826"/>
              <a:gd name="csX71" fmla="*/ 4680857 w 10243457"/>
              <a:gd name="csY71" fmla="*/ 479897 h 2248826"/>
              <a:gd name="csX72" fmla="*/ 4691742 w 10243457"/>
              <a:gd name="csY72" fmla="*/ 436355 h 2248826"/>
              <a:gd name="csX73" fmla="*/ 4724400 w 10243457"/>
              <a:gd name="csY73" fmla="*/ 392812 h 2248826"/>
              <a:gd name="csX74" fmla="*/ 4849585 w 10243457"/>
              <a:gd name="csY74" fmla="*/ 224083 h 2248826"/>
              <a:gd name="csX75" fmla="*/ 4958442 w 10243457"/>
              <a:gd name="csY75" fmla="*/ 131555 h 2248826"/>
              <a:gd name="csX76" fmla="*/ 5067300 w 10243457"/>
              <a:gd name="csY76" fmla="*/ 60797 h 2248826"/>
              <a:gd name="csX77" fmla="*/ 5083628 w 10243457"/>
              <a:gd name="csY77" fmla="*/ 55355 h 2248826"/>
              <a:gd name="csX78" fmla="*/ 5110842 w 10243457"/>
              <a:gd name="csY78" fmla="*/ 33583 h 2248826"/>
              <a:gd name="csX79" fmla="*/ 5121728 w 10243457"/>
              <a:gd name="csY79" fmla="*/ 17255 h 2248826"/>
              <a:gd name="csX80" fmla="*/ 5192485 w 10243457"/>
              <a:gd name="csY80" fmla="*/ 11812 h 2248826"/>
              <a:gd name="csX81" fmla="*/ 5508171 w 10243457"/>
              <a:gd name="csY81" fmla="*/ 6369 h 2248826"/>
              <a:gd name="csX82" fmla="*/ 5627914 w 10243457"/>
              <a:gd name="csY82" fmla="*/ 6369 h 2248826"/>
              <a:gd name="csX83" fmla="*/ 5856514 w 10243457"/>
              <a:gd name="csY83" fmla="*/ 11812 h 2248826"/>
              <a:gd name="csX84" fmla="*/ 5910942 w 10243457"/>
              <a:gd name="csY84" fmla="*/ 17255 h 2248826"/>
              <a:gd name="csX85" fmla="*/ 5916385 w 10243457"/>
              <a:gd name="csY85" fmla="*/ 82569 h 2248826"/>
              <a:gd name="csX86" fmla="*/ 5970814 w 10243457"/>
              <a:gd name="csY86" fmla="*/ 294840 h 2248826"/>
              <a:gd name="csX87" fmla="*/ 5992585 w 10243457"/>
              <a:gd name="csY87" fmla="*/ 414583 h 2248826"/>
              <a:gd name="csX88" fmla="*/ 6036128 w 10243457"/>
              <a:gd name="csY88" fmla="*/ 599640 h 2248826"/>
              <a:gd name="csX89" fmla="*/ 6057900 w 10243457"/>
              <a:gd name="csY89" fmla="*/ 675840 h 2248826"/>
              <a:gd name="csX90" fmla="*/ 6128657 w 10243457"/>
              <a:gd name="csY90" fmla="*/ 828240 h 2248826"/>
              <a:gd name="csX91" fmla="*/ 6166757 w 10243457"/>
              <a:gd name="csY91" fmla="*/ 888112 h 2248826"/>
              <a:gd name="csX92" fmla="*/ 6183085 w 10243457"/>
              <a:gd name="csY92" fmla="*/ 937097 h 2248826"/>
              <a:gd name="csX93" fmla="*/ 6242957 w 10243457"/>
              <a:gd name="csY93" fmla="*/ 1018740 h 2248826"/>
              <a:gd name="csX94" fmla="*/ 6259285 w 10243457"/>
              <a:gd name="csY94" fmla="*/ 1051397 h 2248826"/>
              <a:gd name="csX95" fmla="*/ 6291942 w 10243457"/>
              <a:gd name="csY95" fmla="*/ 1067726 h 2248826"/>
              <a:gd name="csX96" fmla="*/ 6308271 w 10243457"/>
              <a:gd name="csY96" fmla="*/ 1105826 h 2248826"/>
              <a:gd name="csX97" fmla="*/ 6324600 w 10243457"/>
              <a:gd name="csY97" fmla="*/ 1100383 h 2248826"/>
              <a:gd name="csX98" fmla="*/ 6466114 w 10243457"/>
              <a:gd name="csY98" fmla="*/ 1214683 h 2248826"/>
              <a:gd name="csX99" fmla="*/ 6569528 w 10243457"/>
              <a:gd name="csY99" fmla="*/ 1312655 h 2248826"/>
              <a:gd name="csX100" fmla="*/ 6634842 w 10243457"/>
              <a:gd name="csY100" fmla="*/ 1383412 h 2248826"/>
              <a:gd name="csX101" fmla="*/ 6645728 w 10243457"/>
              <a:gd name="csY101" fmla="*/ 1410626 h 2248826"/>
              <a:gd name="csX102" fmla="*/ 6683828 w 10243457"/>
              <a:gd name="csY102" fmla="*/ 1448726 h 2248826"/>
              <a:gd name="csX103" fmla="*/ 6689271 w 10243457"/>
              <a:gd name="csY103" fmla="*/ 1470497 h 2248826"/>
              <a:gd name="csX104" fmla="*/ 6705600 w 10243457"/>
              <a:gd name="csY104" fmla="*/ 1481383 h 2248826"/>
              <a:gd name="csX105" fmla="*/ 6863442 w 10243457"/>
              <a:gd name="csY105" fmla="*/ 1350755 h 2248826"/>
              <a:gd name="csX106" fmla="*/ 7053942 w 10243457"/>
              <a:gd name="csY106" fmla="*/ 1231012 h 2248826"/>
              <a:gd name="csX107" fmla="*/ 7097485 w 10243457"/>
              <a:gd name="csY107" fmla="*/ 1203797 h 2248826"/>
              <a:gd name="csX108" fmla="*/ 7135585 w 10243457"/>
              <a:gd name="csY108" fmla="*/ 1182026 h 2248826"/>
              <a:gd name="csX109" fmla="*/ 7195457 w 10243457"/>
              <a:gd name="csY109" fmla="*/ 1094940 h 2248826"/>
              <a:gd name="csX110" fmla="*/ 7309757 w 10243457"/>
              <a:gd name="csY110" fmla="*/ 953426 h 2248826"/>
              <a:gd name="csX111" fmla="*/ 7342414 w 10243457"/>
              <a:gd name="csY111" fmla="*/ 904440 h 2248826"/>
              <a:gd name="csX112" fmla="*/ 7407728 w 10243457"/>
              <a:gd name="csY112" fmla="*/ 811912 h 2248826"/>
              <a:gd name="csX113" fmla="*/ 7451271 w 10243457"/>
              <a:gd name="csY113" fmla="*/ 768369 h 2248826"/>
              <a:gd name="csX114" fmla="*/ 7467600 w 10243457"/>
              <a:gd name="csY114" fmla="*/ 752040 h 2248826"/>
              <a:gd name="csX115" fmla="*/ 7571014 w 10243457"/>
              <a:gd name="csY115" fmla="*/ 741155 h 2248826"/>
              <a:gd name="csX116" fmla="*/ 7674428 w 10243457"/>
              <a:gd name="csY116" fmla="*/ 735712 h 2248826"/>
              <a:gd name="csX117" fmla="*/ 7745185 w 10243457"/>
              <a:gd name="csY117" fmla="*/ 730269 h 2248826"/>
              <a:gd name="csX118" fmla="*/ 8273142 w 10243457"/>
              <a:gd name="csY118" fmla="*/ 735712 h 2248826"/>
              <a:gd name="csX119" fmla="*/ 8349342 w 10243457"/>
              <a:gd name="csY119" fmla="*/ 801026 h 2248826"/>
              <a:gd name="csX120" fmla="*/ 8420100 w 10243457"/>
              <a:gd name="csY120" fmla="*/ 850012 h 2248826"/>
              <a:gd name="csX121" fmla="*/ 8534400 w 10243457"/>
              <a:gd name="csY121" fmla="*/ 920769 h 2248826"/>
              <a:gd name="csX122" fmla="*/ 8561614 w 10243457"/>
              <a:gd name="csY122" fmla="*/ 937097 h 2248826"/>
              <a:gd name="csX123" fmla="*/ 8594271 w 10243457"/>
              <a:gd name="csY123" fmla="*/ 969755 h 2248826"/>
              <a:gd name="csX124" fmla="*/ 8621485 w 10243457"/>
              <a:gd name="csY124" fmla="*/ 980640 h 2248826"/>
              <a:gd name="csX125" fmla="*/ 8643257 w 10243457"/>
              <a:gd name="csY125" fmla="*/ 996969 h 2248826"/>
              <a:gd name="csX126" fmla="*/ 8703128 w 10243457"/>
              <a:gd name="csY126" fmla="*/ 1062283 h 2248826"/>
              <a:gd name="csX127" fmla="*/ 8801100 w 10243457"/>
              <a:gd name="csY127" fmla="*/ 969755 h 2248826"/>
              <a:gd name="csX128" fmla="*/ 9007928 w 10243457"/>
              <a:gd name="csY128" fmla="*/ 784697 h 2248826"/>
              <a:gd name="csX129" fmla="*/ 9056914 w 10243457"/>
              <a:gd name="csY129" fmla="*/ 735712 h 2248826"/>
              <a:gd name="csX130" fmla="*/ 9073242 w 10243457"/>
              <a:gd name="csY130" fmla="*/ 719383 h 2248826"/>
              <a:gd name="csX131" fmla="*/ 9105900 w 10243457"/>
              <a:gd name="csY131" fmla="*/ 708497 h 2248826"/>
              <a:gd name="csX132" fmla="*/ 9394371 w 10243457"/>
              <a:gd name="csY132" fmla="*/ 713940 h 2248826"/>
              <a:gd name="csX133" fmla="*/ 9470571 w 10243457"/>
              <a:gd name="csY133" fmla="*/ 719383 h 2248826"/>
              <a:gd name="csX134" fmla="*/ 9530442 w 10243457"/>
              <a:gd name="csY134" fmla="*/ 670397 h 2248826"/>
              <a:gd name="csX135" fmla="*/ 9590314 w 10243457"/>
              <a:gd name="csY135" fmla="*/ 626855 h 2248826"/>
              <a:gd name="csX136" fmla="*/ 9704614 w 10243457"/>
              <a:gd name="csY136" fmla="*/ 534326 h 2248826"/>
              <a:gd name="csX137" fmla="*/ 9775371 w 10243457"/>
              <a:gd name="csY137" fmla="*/ 469012 h 2248826"/>
              <a:gd name="csX138" fmla="*/ 9813471 w 10243457"/>
              <a:gd name="csY138" fmla="*/ 447240 h 2248826"/>
              <a:gd name="csX139" fmla="*/ 9851571 w 10243457"/>
              <a:gd name="csY139" fmla="*/ 420026 h 2248826"/>
              <a:gd name="csX140" fmla="*/ 9867900 w 10243457"/>
              <a:gd name="csY140" fmla="*/ 403697 h 2248826"/>
              <a:gd name="csX141" fmla="*/ 9976757 w 10243457"/>
              <a:gd name="csY141" fmla="*/ 507112 h 2248826"/>
              <a:gd name="csX142" fmla="*/ 10058400 w 10243457"/>
              <a:gd name="csY142" fmla="*/ 599640 h 2248826"/>
              <a:gd name="csX143" fmla="*/ 10096500 w 10243457"/>
              <a:gd name="csY143" fmla="*/ 637740 h 2248826"/>
              <a:gd name="csX144" fmla="*/ 10129157 w 10243457"/>
              <a:gd name="csY144" fmla="*/ 664955 h 2248826"/>
              <a:gd name="csX145" fmla="*/ 10145485 w 10243457"/>
              <a:gd name="csY145" fmla="*/ 686726 h 2248826"/>
              <a:gd name="csX146" fmla="*/ 10189028 w 10243457"/>
              <a:gd name="csY146" fmla="*/ 724826 h 2248826"/>
              <a:gd name="csX147" fmla="*/ 10216242 w 10243457"/>
              <a:gd name="csY147" fmla="*/ 735712 h 2248826"/>
              <a:gd name="csX148" fmla="*/ 10243457 w 10243457"/>
              <a:gd name="csY148" fmla="*/ 741155 h 22488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</a:cxnLst>
            <a:rect l="l" t="t" r="r" b="b"/>
            <a:pathLst>
              <a:path w="10243457" h="2248826">
                <a:moveTo>
                  <a:pt x="0" y="1492269"/>
                </a:moveTo>
                <a:cubicBezTo>
                  <a:pt x="125186" y="1490455"/>
                  <a:pt x="251143" y="1500823"/>
                  <a:pt x="375557" y="1486826"/>
                </a:cubicBezTo>
                <a:cubicBezTo>
                  <a:pt x="387071" y="1485531"/>
                  <a:pt x="488651" y="1398914"/>
                  <a:pt x="495300" y="1394297"/>
                </a:cubicBezTo>
                <a:cubicBezTo>
                  <a:pt x="539531" y="1363581"/>
                  <a:pt x="590485" y="1342258"/>
                  <a:pt x="631371" y="1307212"/>
                </a:cubicBezTo>
                <a:cubicBezTo>
                  <a:pt x="656771" y="1285440"/>
                  <a:pt x="689013" y="1269732"/>
                  <a:pt x="707571" y="1241897"/>
                </a:cubicBezTo>
                <a:cubicBezTo>
                  <a:pt x="711200" y="1236454"/>
                  <a:pt x="714269" y="1230594"/>
                  <a:pt x="718457" y="1225569"/>
                </a:cubicBezTo>
                <a:cubicBezTo>
                  <a:pt x="731096" y="1210403"/>
                  <a:pt x="740535" y="1204928"/>
                  <a:pt x="756557" y="1192912"/>
                </a:cubicBezTo>
                <a:cubicBezTo>
                  <a:pt x="760225" y="1181909"/>
                  <a:pt x="768153" y="1157058"/>
                  <a:pt x="772885" y="1149369"/>
                </a:cubicBezTo>
                <a:cubicBezTo>
                  <a:pt x="817181" y="1077387"/>
                  <a:pt x="877991" y="983456"/>
                  <a:pt x="947057" y="931655"/>
                </a:cubicBezTo>
                <a:cubicBezTo>
                  <a:pt x="992106" y="897868"/>
                  <a:pt x="990504" y="902276"/>
                  <a:pt x="1028700" y="860897"/>
                </a:cubicBezTo>
                <a:cubicBezTo>
                  <a:pt x="1052188" y="835452"/>
                  <a:pt x="1053352" y="827326"/>
                  <a:pt x="1077685" y="806469"/>
                </a:cubicBezTo>
                <a:cubicBezTo>
                  <a:pt x="1082652" y="802212"/>
                  <a:pt x="1089047" y="799840"/>
                  <a:pt x="1094014" y="795583"/>
                </a:cubicBezTo>
                <a:cubicBezTo>
                  <a:pt x="1101806" y="788904"/>
                  <a:pt x="1109027" y="781536"/>
                  <a:pt x="1115785" y="773812"/>
                </a:cubicBezTo>
                <a:cubicBezTo>
                  <a:pt x="1121759" y="766985"/>
                  <a:pt x="1125226" y="757944"/>
                  <a:pt x="1132114" y="752040"/>
                </a:cubicBezTo>
                <a:cubicBezTo>
                  <a:pt x="1138274" y="746760"/>
                  <a:pt x="1146628" y="744783"/>
                  <a:pt x="1153885" y="741155"/>
                </a:cubicBezTo>
                <a:cubicBezTo>
                  <a:pt x="1243638" y="606525"/>
                  <a:pt x="1217903" y="635235"/>
                  <a:pt x="1605642" y="730269"/>
                </a:cubicBezTo>
                <a:cubicBezTo>
                  <a:pt x="1661837" y="744042"/>
                  <a:pt x="1684877" y="814875"/>
                  <a:pt x="1719942" y="860897"/>
                </a:cubicBezTo>
                <a:lnTo>
                  <a:pt x="1807028" y="975197"/>
                </a:lnTo>
                <a:cubicBezTo>
                  <a:pt x="1817993" y="989651"/>
                  <a:pt x="1830351" y="1003183"/>
                  <a:pt x="1839685" y="1018740"/>
                </a:cubicBezTo>
                <a:cubicBezTo>
                  <a:pt x="1845128" y="1027812"/>
                  <a:pt x="1849947" y="1037288"/>
                  <a:pt x="1856014" y="1045955"/>
                </a:cubicBezTo>
                <a:cubicBezTo>
                  <a:pt x="1862676" y="1055472"/>
                  <a:pt x="1869971" y="1064573"/>
                  <a:pt x="1877785" y="1073169"/>
                </a:cubicBezTo>
                <a:cubicBezTo>
                  <a:pt x="1930604" y="1131270"/>
                  <a:pt x="1939795" y="1124559"/>
                  <a:pt x="2035628" y="1176583"/>
                </a:cubicBezTo>
                <a:cubicBezTo>
                  <a:pt x="2057020" y="1188196"/>
                  <a:pt x="2081728" y="1194296"/>
                  <a:pt x="2100942" y="1209240"/>
                </a:cubicBezTo>
                <a:cubicBezTo>
                  <a:pt x="2117271" y="1221940"/>
                  <a:pt x="2133158" y="1235229"/>
                  <a:pt x="2149928" y="1247340"/>
                </a:cubicBezTo>
                <a:cubicBezTo>
                  <a:pt x="2165837" y="1258830"/>
                  <a:pt x="2183590" y="1267738"/>
                  <a:pt x="2198914" y="1279997"/>
                </a:cubicBezTo>
                <a:cubicBezTo>
                  <a:pt x="2210935" y="1289614"/>
                  <a:pt x="2220098" y="1302390"/>
                  <a:pt x="2231571" y="1312655"/>
                </a:cubicBezTo>
                <a:cubicBezTo>
                  <a:pt x="2254596" y="1333256"/>
                  <a:pt x="2282549" y="1348791"/>
                  <a:pt x="2302328" y="1372526"/>
                </a:cubicBezTo>
                <a:cubicBezTo>
                  <a:pt x="2335350" y="1412152"/>
                  <a:pt x="2318206" y="1396681"/>
                  <a:pt x="2351314" y="1421512"/>
                </a:cubicBezTo>
                <a:cubicBezTo>
                  <a:pt x="2356757" y="1430583"/>
                  <a:pt x="2363264" y="1439095"/>
                  <a:pt x="2367642" y="1448726"/>
                </a:cubicBezTo>
                <a:cubicBezTo>
                  <a:pt x="2372390" y="1459172"/>
                  <a:pt x="2372956" y="1471352"/>
                  <a:pt x="2378528" y="1481383"/>
                </a:cubicBezTo>
                <a:cubicBezTo>
                  <a:pt x="2421721" y="1559131"/>
                  <a:pt x="2427980" y="1568155"/>
                  <a:pt x="2476500" y="1677326"/>
                </a:cubicBezTo>
                <a:cubicBezTo>
                  <a:pt x="2491014" y="1709983"/>
                  <a:pt x="2506297" y="1742309"/>
                  <a:pt x="2520042" y="1775297"/>
                </a:cubicBezTo>
                <a:cubicBezTo>
                  <a:pt x="2533519" y="1807642"/>
                  <a:pt x="2544591" y="1840955"/>
                  <a:pt x="2558142" y="1873269"/>
                </a:cubicBezTo>
                <a:cubicBezTo>
                  <a:pt x="2587307" y="1942816"/>
                  <a:pt x="2591349" y="1944967"/>
                  <a:pt x="2628900" y="2009340"/>
                </a:cubicBezTo>
                <a:cubicBezTo>
                  <a:pt x="2665959" y="2157581"/>
                  <a:pt x="2620845" y="2001098"/>
                  <a:pt x="2672442" y="2123640"/>
                </a:cubicBezTo>
                <a:cubicBezTo>
                  <a:pt x="2679793" y="2141097"/>
                  <a:pt x="2680761" y="2160904"/>
                  <a:pt x="2688771" y="2178069"/>
                </a:cubicBezTo>
                <a:cubicBezTo>
                  <a:pt x="2693684" y="2188596"/>
                  <a:pt x="2703880" y="2195766"/>
                  <a:pt x="2710542" y="2205283"/>
                </a:cubicBezTo>
                <a:cubicBezTo>
                  <a:pt x="2726902" y="2228654"/>
                  <a:pt x="2725110" y="2227213"/>
                  <a:pt x="2732314" y="2248826"/>
                </a:cubicBezTo>
                <a:cubicBezTo>
                  <a:pt x="2811379" y="2209292"/>
                  <a:pt x="2778752" y="2231799"/>
                  <a:pt x="2824842" y="2047440"/>
                </a:cubicBezTo>
                <a:cubicBezTo>
                  <a:pt x="2839356" y="1989383"/>
                  <a:pt x="2854150" y="1931395"/>
                  <a:pt x="2868385" y="1873269"/>
                </a:cubicBezTo>
                <a:cubicBezTo>
                  <a:pt x="2886055" y="1801117"/>
                  <a:pt x="2895704" y="1755775"/>
                  <a:pt x="2911928" y="1682769"/>
                </a:cubicBezTo>
                <a:cubicBezTo>
                  <a:pt x="2919185" y="1650112"/>
                  <a:pt x="2927139" y="1617601"/>
                  <a:pt x="2933700" y="1584797"/>
                </a:cubicBezTo>
                <a:cubicBezTo>
                  <a:pt x="2939143" y="1557583"/>
                  <a:pt x="2941918" y="1529697"/>
                  <a:pt x="2950028" y="1503155"/>
                </a:cubicBezTo>
                <a:cubicBezTo>
                  <a:pt x="2961942" y="1464164"/>
                  <a:pt x="2981581" y="1427823"/>
                  <a:pt x="2993571" y="1388855"/>
                </a:cubicBezTo>
                <a:cubicBezTo>
                  <a:pt x="3083368" y="1097015"/>
                  <a:pt x="3002747" y="1345286"/>
                  <a:pt x="3058885" y="1192912"/>
                </a:cubicBezTo>
                <a:cubicBezTo>
                  <a:pt x="3087781" y="1114481"/>
                  <a:pt x="3056701" y="1168972"/>
                  <a:pt x="3102428" y="1116712"/>
                </a:cubicBezTo>
                <a:cubicBezTo>
                  <a:pt x="3122703" y="1093540"/>
                  <a:pt x="3101665" y="1104266"/>
                  <a:pt x="3129642" y="1094940"/>
                </a:cubicBezTo>
                <a:cubicBezTo>
                  <a:pt x="3156856" y="1064097"/>
                  <a:pt x="3185481" y="1034444"/>
                  <a:pt x="3211285" y="1002412"/>
                </a:cubicBezTo>
                <a:cubicBezTo>
                  <a:pt x="3238147" y="969067"/>
                  <a:pt x="3260185" y="931984"/>
                  <a:pt x="3287485" y="898997"/>
                </a:cubicBezTo>
                <a:cubicBezTo>
                  <a:pt x="3356712" y="815348"/>
                  <a:pt x="3325509" y="871859"/>
                  <a:pt x="3401785" y="795583"/>
                </a:cubicBezTo>
                <a:cubicBezTo>
                  <a:pt x="3442556" y="754812"/>
                  <a:pt x="3419837" y="767794"/>
                  <a:pt x="3467100" y="752040"/>
                </a:cubicBezTo>
                <a:cubicBezTo>
                  <a:pt x="3470728" y="746597"/>
                  <a:pt x="3472267" y="738889"/>
                  <a:pt x="3477985" y="735712"/>
                </a:cubicBezTo>
                <a:cubicBezTo>
                  <a:pt x="3483280" y="732770"/>
                  <a:pt x="3525925" y="722366"/>
                  <a:pt x="3537857" y="719383"/>
                </a:cubicBezTo>
                <a:cubicBezTo>
                  <a:pt x="3667526" y="721699"/>
                  <a:pt x="3769140" y="712710"/>
                  <a:pt x="3886200" y="730269"/>
                </a:cubicBezTo>
                <a:cubicBezTo>
                  <a:pt x="3950719" y="739947"/>
                  <a:pt x="3932252" y="734735"/>
                  <a:pt x="3967842" y="746597"/>
                </a:cubicBezTo>
                <a:cubicBezTo>
                  <a:pt x="4000499" y="781069"/>
                  <a:pt x="4028735" y="820348"/>
                  <a:pt x="4065814" y="850012"/>
                </a:cubicBezTo>
                <a:cubicBezTo>
                  <a:pt x="4083957" y="864526"/>
                  <a:pt x="4103813" y="877126"/>
                  <a:pt x="4120242" y="893555"/>
                </a:cubicBezTo>
                <a:cubicBezTo>
                  <a:pt x="4134869" y="908182"/>
                  <a:pt x="4143715" y="927913"/>
                  <a:pt x="4158342" y="942540"/>
                </a:cubicBezTo>
                <a:cubicBezTo>
                  <a:pt x="4169378" y="953576"/>
                  <a:pt x="4185005" y="959135"/>
                  <a:pt x="4196442" y="969755"/>
                </a:cubicBezTo>
                <a:cubicBezTo>
                  <a:pt x="4210575" y="982878"/>
                  <a:pt x="4220905" y="999660"/>
                  <a:pt x="4234542" y="1013297"/>
                </a:cubicBezTo>
                <a:cubicBezTo>
                  <a:pt x="4247469" y="1026224"/>
                  <a:pt x="4263012" y="1035906"/>
                  <a:pt x="4278085" y="1045955"/>
                </a:cubicBezTo>
                <a:cubicBezTo>
                  <a:pt x="4281714" y="1051398"/>
                  <a:pt x="4283946" y="1058095"/>
                  <a:pt x="4288971" y="1062283"/>
                </a:cubicBezTo>
                <a:cubicBezTo>
                  <a:pt x="4295204" y="1067477"/>
                  <a:pt x="4303284" y="1069973"/>
                  <a:pt x="4310742" y="1073169"/>
                </a:cubicBezTo>
                <a:cubicBezTo>
                  <a:pt x="4328157" y="1080633"/>
                  <a:pt x="4333844" y="1078945"/>
                  <a:pt x="4354285" y="1084055"/>
                </a:cubicBezTo>
                <a:cubicBezTo>
                  <a:pt x="4359851" y="1085446"/>
                  <a:pt x="4365171" y="1087683"/>
                  <a:pt x="4370614" y="1089497"/>
                </a:cubicBezTo>
                <a:cubicBezTo>
                  <a:pt x="4386943" y="1053211"/>
                  <a:pt x="4403926" y="1017213"/>
                  <a:pt x="4419600" y="980640"/>
                </a:cubicBezTo>
                <a:cubicBezTo>
                  <a:pt x="4455195" y="897585"/>
                  <a:pt x="4471545" y="834392"/>
                  <a:pt x="4523014" y="752040"/>
                </a:cubicBezTo>
                <a:cubicBezTo>
                  <a:pt x="4532085" y="737526"/>
                  <a:pt x="4541550" y="723250"/>
                  <a:pt x="4550228" y="708497"/>
                </a:cubicBezTo>
                <a:cubicBezTo>
                  <a:pt x="4559699" y="692397"/>
                  <a:pt x="4567702" y="675450"/>
                  <a:pt x="4577442" y="659512"/>
                </a:cubicBezTo>
                <a:cubicBezTo>
                  <a:pt x="4602741" y="618114"/>
                  <a:pt x="4606011" y="615637"/>
                  <a:pt x="4631871" y="583312"/>
                </a:cubicBezTo>
                <a:cubicBezTo>
                  <a:pt x="4635500" y="572426"/>
                  <a:pt x="4638344" y="561247"/>
                  <a:pt x="4642757" y="550655"/>
                </a:cubicBezTo>
                <a:cubicBezTo>
                  <a:pt x="4651557" y="529533"/>
                  <a:pt x="4669955" y="498975"/>
                  <a:pt x="4680857" y="479897"/>
                </a:cubicBezTo>
                <a:cubicBezTo>
                  <a:pt x="4684485" y="465383"/>
                  <a:pt x="4681163" y="446934"/>
                  <a:pt x="4691742" y="436355"/>
                </a:cubicBezTo>
                <a:cubicBezTo>
                  <a:pt x="4715551" y="412546"/>
                  <a:pt x="4704111" y="426627"/>
                  <a:pt x="4724400" y="392812"/>
                </a:cubicBezTo>
                <a:cubicBezTo>
                  <a:pt x="4744270" y="293453"/>
                  <a:pt x="4726806" y="328445"/>
                  <a:pt x="4849585" y="224083"/>
                </a:cubicBezTo>
                <a:cubicBezTo>
                  <a:pt x="4885871" y="193240"/>
                  <a:pt x="4919199" y="158535"/>
                  <a:pt x="4958442" y="131555"/>
                </a:cubicBezTo>
                <a:cubicBezTo>
                  <a:pt x="4988393" y="110963"/>
                  <a:pt x="5028720" y="77331"/>
                  <a:pt x="5067300" y="60797"/>
                </a:cubicBezTo>
                <a:cubicBezTo>
                  <a:pt x="5072573" y="58537"/>
                  <a:pt x="5078185" y="57169"/>
                  <a:pt x="5083628" y="55355"/>
                </a:cubicBezTo>
                <a:cubicBezTo>
                  <a:pt x="5092699" y="48098"/>
                  <a:pt x="5102627" y="41798"/>
                  <a:pt x="5110842" y="33583"/>
                </a:cubicBezTo>
                <a:cubicBezTo>
                  <a:pt x="5115467" y="28958"/>
                  <a:pt x="5115407" y="18940"/>
                  <a:pt x="5121728" y="17255"/>
                </a:cubicBezTo>
                <a:cubicBezTo>
                  <a:pt x="5144585" y="11160"/>
                  <a:pt x="5168839" y="12478"/>
                  <a:pt x="5192485" y="11812"/>
                </a:cubicBezTo>
                <a:cubicBezTo>
                  <a:pt x="5297688" y="8848"/>
                  <a:pt x="5402942" y="8183"/>
                  <a:pt x="5508171" y="6369"/>
                </a:cubicBezTo>
                <a:cubicBezTo>
                  <a:pt x="5659927" y="-5305"/>
                  <a:pt x="5510539" y="1766"/>
                  <a:pt x="5627914" y="6369"/>
                </a:cubicBezTo>
                <a:cubicBezTo>
                  <a:pt x="5704077" y="9356"/>
                  <a:pt x="5780314" y="9998"/>
                  <a:pt x="5856514" y="11812"/>
                </a:cubicBezTo>
                <a:cubicBezTo>
                  <a:pt x="5874657" y="13626"/>
                  <a:pt x="5899164" y="3336"/>
                  <a:pt x="5910942" y="17255"/>
                </a:cubicBezTo>
                <a:cubicBezTo>
                  <a:pt x="5925054" y="33933"/>
                  <a:pt x="5912793" y="61019"/>
                  <a:pt x="5916385" y="82569"/>
                </a:cubicBezTo>
                <a:cubicBezTo>
                  <a:pt x="5936584" y="203758"/>
                  <a:pt x="5941012" y="166688"/>
                  <a:pt x="5970814" y="294840"/>
                </a:cubicBezTo>
                <a:cubicBezTo>
                  <a:pt x="5980003" y="334354"/>
                  <a:pt x="5984629" y="374802"/>
                  <a:pt x="5992585" y="414583"/>
                </a:cubicBezTo>
                <a:cubicBezTo>
                  <a:pt x="6002857" y="465941"/>
                  <a:pt x="6022335" y="547917"/>
                  <a:pt x="6036128" y="599640"/>
                </a:cubicBezTo>
                <a:cubicBezTo>
                  <a:pt x="6042935" y="625164"/>
                  <a:pt x="6048806" y="651038"/>
                  <a:pt x="6057900" y="675840"/>
                </a:cubicBezTo>
                <a:cubicBezTo>
                  <a:pt x="6069018" y="706160"/>
                  <a:pt x="6110053" y="795325"/>
                  <a:pt x="6128657" y="828240"/>
                </a:cubicBezTo>
                <a:cubicBezTo>
                  <a:pt x="6140297" y="848834"/>
                  <a:pt x="6156178" y="866954"/>
                  <a:pt x="6166757" y="888112"/>
                </a:cubicBezTo>
                <a:cubicBezTo>
                  <a:pt x="6174454" y="903506"/>
                  <a:pt x="6175685" y="921557"/>
                  <a:pt x="6183085" y="937097"/>
                </a:cubicBezTo>
                <a:cubicBezTo>
                  <a:pt x="6213565" y="1001105"/>
                  <a:pt x="6205408" y="990580"/>
                  <a:pt x="6242957" y="1018740"/>
                </a:cubicBezTo>
                <a:cubicBezTo>
                  <a:pt x="6246355" y="1028935"/>
                  <a:pt x="6249907" y="1044363"/>
                  <a:pt x="6259285" y="1051397"/>
                </a:cubicBezTo>
                <a:cubicBezTo>
                  <a:pt x="6269021" y="1058699"/>
                  <a:pt x="6281056" y="1062283"/>
                  <a:pt x="6291942" y="1067726"/>
                </a:cubicBezTo>
                <a:cubicBezTo>
                  <a:pt x="6293718" y="1074830"/>
                  <a:pt x="6297830" y="1101650"/>
                  <a:pt x="6308271" y="1105826"/>
                </a:cubicBezTo>
                <a:cubicBezTo>
                  <a:pt x="6313598" y="1107957"/>
                  <a:pt x="6319157" y="1102197"/>
                  <a:pt x="6324600" y="1100383"/>
                </a:cubicBezTo>
                <a:cubicBezTo>
                  <a:pt x="6371771" y="1138483"/>
                  <a:pt x="6422095" y="1172981"/>
                  <a:pt x="6466114" y="1214683"/>
                </a:cubicBezTo>
                <a:cubicBezTo>
                  <a:pt x="6500585" y="1247340"/>
                  <a:pt x="6539129" y="1276176"/>
                  <a:pt x="6569528" y="1312655"/>
                </a:cubicBezTo>
                <a:cubicBezTo>
                  <a:pt x="6608240" y="1359110"/>
                  <a:pt x="6586722" y="1335292"/>
                  <a:pt x="6634842" y="1383412"/>
                </a:cubicBezTo>
                <a:cubicBezTo>
                  <a:pt x="6638471" y="1392483"/>
                  <a:pt x="6639866" y="1402810"/>
                  <a:pt x="6645728" y="1410626"/>
                </a:cubicBezTo>
                <a:cubicBezTo>
                  <a:pt x="6656504" y="1424994"/>
                  <a:pt x="6683828" y="1448726"/>
                  <a:pt x="6683828" y="1448726"/>
                </a:cubicBezTo>
                <a:cubicBezTo>
                  <a:pt x="6685642" y="1455983"/>
                  <a:pt x="6685122" y="1464273"/>
                  <a:pt x="6689271" y="1470497"/>
                </a:cubicBezTo>
                <a:cubicBezTo>
                  <a:pt x="6692900" y="1475940"/>
                  <a:pt x="6700209" y="1485089"/>
                  <a:pt x="6705600" y="1481383"/>
                </a:cubicBezTo>
                <a:cubicBezTo>
                  <a:pt x="6761878" y="1442692"/>
                  <a:pt x="6804880" y="1385892"/>
                  <a:pt x="6863442" y="1350755"/>
                </a:cubicBezTo>
                <a:cubicBezTo>
                  <a:pt x="7135224" y="1187686"/>
                  <a:pt x="6907313" y="1328766"/>
                  <a:pt x="7053942" y="1231012"/>
                </a:cubicBezTo>
                <a:cubicBezTo>
                  <a:pt x="7068183" y="1221518"/>
                  <a:pt x="7082700" y="1212421"/>
                  <a:pt x="7097485" y="1203797"/>
                </a:cubicBezTo>
                <a:cubicBezTo>
                  <a:pt x="7152728" y="1171572"/>
                  <a:pt x="7090238" y="1212259"/>
                  <a:pt x="7135585" y="1182026"/>
                </a:cubicBezTo>
                <a:cubicBezTo>
                  <a:pt x="7155542" y="1152997"/>
                  <a:pt x="7174108" y="1122961"/>
                  <a:pt x="7195457" y="1094940"/>
                </a:cubicBezTo>
                <a:cubicBezTo>
                  <a:pt x="7232205" y="1046708"/>
                  <a:pt x="7276122" y="1003878"/>
                  <a:pt x="7309757" y="953426"/>
                </a:cubicBezTo>
                <a:cubicBezTo>
                  <a:pt x="7320643" y="937097"/>
                  <a:pt x="7331935" y="921032"/>
                  <a:pt x="7342414" y="904440"/>
                </a:cubicBezTo>
                <a:cubicBezTo>
                  <a:pt x="7379467" y="845772"/>
                  <a:pt x="7364630" y="858089"/>
                  <a:pt x="7407728" y="811912"/>
                </a:cubicBezTo>
                <a:cubicBezTo>
                  <a:pt x="7421734" y="796906"/>
                  <a:pt x="7436757" y="782883"/>
                  <a:pt x="7451271" y="768369"/>
                </a:cubicBezTo>
                <a:cubicBezTo>
                  <a:pt x="7456714" y="762926"/>
                  <a:pt x="7459945" y="752846"/>
                  <a:pt x="7467600" y="752040"/>
                </a:cubicBezTo>
                <a:cubicBezTo>
                  <a:pt x="7502071" y="748412"/>
                  <a:pt x="7536460" y="743883"/>
                  <a:pt x="7571014" y="741155"/>
                </a:cubicBezTo>
                <a:cubicBezTo>
                  <a:pt x="7605426" y="738438"/>
                  <a:pt x="7639976" y="737865"/>
                  <a:pt x="7674428" y="735712"/>
                </a:cubicBezTo>
                <a:cubicBezTo>
                  <a:pt x="7698037" y="734236"/>
                  <a:pt x="7721599" y="732083"/>
                  <a:pt x="7745185" y="730269"/>
                </a:cubicBezTo>
                <a:cubicBezTo>
                  <a:pt x="7921171" y="732083"/>
                  <a:pt x="8098342" y="715240"/>
                  <a:pt x="8273142" y="735712"/>
                </a:cubicBezTo>
                <a:cubicBezTo>
                  <a:pt x="8306369" y="739603"/>
                  <a:pt x="8322935" y="780487"/>
                  <a:pt x="8349342" y="801026"/>
                </a:cubicBezTo>
                <a:cubicBezTo>
                  <a:pt x="8371986" y="818638"/>
                  <a:pt x="8395669" y="834977"/>
                  <a:pt x="8420100" y="850012"/>
                </a:cubicBezTo>
                <a:cubicBezTo>
                  <a:pt x="8665528" y="1001044"/>
                  <a:pt x="8361944" y="801378"/>
                  <a:pt x="8534400" y="920769"/>
                </a:cubicBezTo>
                <a:cubicBezTo>
                  <a:pt x="8543098" y="926791"/>
                  <a:pt x="8553426" y="930398"/>
                  <a:pt x="8561614" y="937097"/>
                </a:cubicBezTo>
                <a:cubicBezTo>
                  <a:pt x="8573529" y="946846"/>
                  <a:pt x="8581821" y="960700"/>
                  <a:pt x="8594271" y="969755"/>
                </a:cubicBezTo>
                <a:cubicBezTo>
                  <a:pt x="8602172" y="975502"/>
                  <a:pt x="8612944" y="975895"/>
                  <a:pt x="8621485" y="980640"/>
                </a:cubicBezTo>
                <a:cubicBezTo>
                  <a:pt x="8629415" y="985046"/>
                  <a:pt x="8636591" y="990816"/>
                  <a:pt x="8643257" y="996969"/>
                </a:cubicBezTo>
                <a:cubicBezTo>
                  <a:pt x="8689717" y="1039856"/>
                  <a:pt x="8681458" y="1029780"/>
                  <a:pt x="8703128" y="1062283"/>
                </a:cubicBezTo>
                <a:cubicBezTo>
                  <a:pt x="8735785" y="1031440"/>
                  <a:pt x="8767527" y="999598"/>
                  <a:pt x="8801100" y="969755"/>
                </a:cubicBezTo>
                <a:cubicBezTo>
                  <a:pt x="8952367" y="835296"/>
                  <a:pt x="8850772" y="941850"/>
                  <a:pt x="9007928" y="784697"/>
                </a:cubicBezTo>
                <a:lnTo>
                  <a:pt x="9056914" y="735712"/>
                </a:lnTo>
                <a:cubicBezTo>
                  <a:pt x="9062357" y="730269"/>
                  <a:pt x="9065940" y="721817"/>
                  <a:pt x="9073242" y="719383"/>
                </a:cubicBezTo>
                <a:lnTo>
                  <a:pt x="9105900" y="708497"/>
                </a:lnTo>
                <a:lnTo>
                  <a:pt x="9394371" y="713940"/>
                </a:lnTo>
                <a:cubicBezTo>
                  <a:pt x="9419824" y="714700"/>
                  <a:pt x="9446318" y="727144"/>
                  <a:pt x="9470571" y="719383"/>
                </a:cubicBezTo>
                <a:cubicBezTo>
                  <a:pt x="9495130" y="711524"/>
                  <a:pt x="9510038" y="686164"/>
                  <a:pt x="9530442" y="670397"/>
                </a:cubicBezTo>
                <a:cubicBezTo>
                  <a:pt x="9549969" y="655308"/>
                  <a:pt x="9570868" y="642047"/>
                  <a:pt x="9590314" y="626855"/>
                </a:cubicBezTo>
                <a:cubicBezTo>
                  <a:pt x="9628943" y="596677"/>
                  <a:pt x="9668594" y="567575"/>
                  <a:pt x="9704614" y="534326"/>
                </a:cubicBezTo>
                <a:cubicBezTo>
                  <a:pt x="9728200" y="512555"/>
                  <a:pt x="9750307" y="489063"/>
                  <a:pt x="9775371" y="469012"/>
                </a:cubicBezTo>
                <a:cubicBezTo>
                  <a:pt x="9786793" y="459874"/>
                  <a:pt x="9800928" y="454766"/>
                  <a:pt x="9813471" y="447240"/>
                </a:cubicBezTo>
                <a:cubicBezTo>
                  <a:pt x="9823052" y="441492"/>
                  <a:pt x="9844393" y="426179"/>
                  <a:pt x="9851571" y="420026"/>
                </a:cubicBezTo>
                <a:cubicBezTo>
                  <a:pt x="9857415" y="415016"/>
                  <a:pt x="9862457" y="409140"/>
                  <a:pt x="9867900" y="403697"/>
                </a:cubicBezTo>
                <a:cubicBezTo>
                  <a:pt x="9904186" y="438169"/>
                  <a:pt x="9943643" y="469583"/>
                  <a:pt x="9976757" y="507112"/>
                </a:cubicBezTo>
                <a:cubicBezTo>
                  <a:pt x="10003971" y="537955"/>
                  <a:pt x="10029315" y="570555"/>
                  <a:pt x="10058400" y="599640"/>
                </a:cubicBezTo>
                <a:cubicBezTo>
                  <a:pt x="10071100" y="612340"/>
                  <a:pt x="10083303" y="625558"/>
                  <a:pt x="10096500" y="637740"/>
                </a:cubicBezTo>
                <a:cubicBezTo>
                  <a:pt x="10106912" y="647351"/>
                  <a:pt x="10119137" y="654935"/>
                  <a:pt x="10129157" y="664955"/>
                </a:cubicBezTo>
                <a:cubicBezTo>
                  <a:pt x="10135571" y="671369"/>
                  <a:pt x="10139582" y="679839"/>
                  <a:pt x="10145485" y="686726"/>
                </a:cubicBezTo>
                <a:cubicBezTo>
                  <a:pt x="10155040" y="697873"/>
                  <a:pt x="10178423" y="718463"/>
                  <a:pt x="10189028" y="724826"/>
                </a:cubicBezTo>
                <a:cubicBezTo>
                  <a:pt x="10197406" y="729853"/>
                  <a:pt x="10207094" y="732281"/>
                  <a:pt x="10216242" y="735712"/>
                </a:cubicBezTo>
                <a:cubicBezTo>
                  <a:pt x="10233816" y="742302"/>
                  <a:pt x="10228223" y="741155"/>
                  <a:pt x="10243457" y="741155"/>
                </a:cubicBezTo>
              </a:path>
            </a:pathLst>
          </a:cu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641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AACDB-9BAB-43B1-97F4-7612957BD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MOVE-Challenge: Rückfälle vermeiden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023F51B-74E3-2F57-7C26-6EEFE1F2E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720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2000" b="1" dirty="0"/>
              <a:t>1.Wann würden Sie von einem Rückfall sprechen?</a:t>
            </a:r>
          </a:p>
          <a:p>
            <a:r>
              <a:rPr lang="de-DE" sz="2000" dirty="0"/>
              <a:t>Gewicht: 	Zunahme um mehr als ____ kg</a:t>
            </a:r>
          </a:p>
          <a:p>
            <a:r>
              <a:rPr lang="de-DE" sz="2000" dirty="0"/>
              <a:t>Ernährung:	Mehr als ______ kcal pro Tag über dem Gesamtenergiebedarf</a:t>
            </a:r>
          </a:p>
          <a:p>
            <a:r>
              <a:rPr lang="de-DE" sz="2000" dirty="0"/>
              <a:t>Bewegung: 	Weniger als ______ Schritte im Durchschnitt pro Woche</a:t>
            </a:r>
            <a:endParaRPr lang="de-DE" sz="1800" dirty="0"/>
          </a:p>
          <a:p>
            <a:pPr marL="0" indent="0">
              <a:buNone/>
            </a:pPr>
            <a:r>
              <a:rPr lang="de-DE" sz="1800" dirty="0"/>
              <a:t>		</a:t>
            </a:r>
            <a:r>
              <a:rPr lang="de-DE" sz="2000" dirty="0"/>
              <a:t>Weniger als ______ Minuten im Durchschnitt pro Woche</a:t>
            </a:r>
          </a:p>
          <a:p>
            <a:pPr marL="0" indent="0">
              <a:buNone/>
            </a:pPr>
            <a:r>
              <a:rPr lang="de-DE" sz="2000" b="1" dirty="0"/>
              <a:t>2. „Wenn, dann“-Plan</a:t>
            </a:r>
          </a:p>
          <a:p>
            <a:r>
              <a:rPr lang="de-DE" sz="2000" dirty="0"/>
              <a:t>Wenn ________________________________________________________________________, dann</a:t>
            </a:r>
          </a:p>
          <a:p>
            <a:pPr marL="0" indent="0">
              <a:buNone/>
            </a:pPr>
            <a:r>
              <a:rPr lang="de-DE" sz="2000" dirty="0"/>
              <a:t>______________________________________________________________________________________</a:t>
            </a:r>
          </a:p>
          <a:p>
            <a:pPr marL="0" indent="0">
              <a:buNone/>
            </a:pPr>
            <a:r>
              <a:rPr lang="de-DE" sz="2000" b="1" dirty="0"/>
              <a:t>3. Diese </a:t>
            </a:r>
            <a:r>
              <a:rPr lang="de-DE" sz="2000" b="1" dirty="0" err="1"/>
              <a:t>Stratiegen</a:t>
            </a:r>
            <a:r>
              <a:rPr lang="de-DE" sz="2000" b="1" dirty="0"/>
              <a:t> haben sich bisher bei mir bewehrt</a:t>
            </a:r>
          </a:p>
          <a:p>
            <a:r>
              <a:rPr lang="de-DE" sz="2000" dirty="0"/>
              <a:t>____________________________________________________________</a:t>
            </a:r>
          </a:p>
          <a:p>
            <a:r>
              <a:rPr lang="de-DE" sz="2000" dirty="0"/>
              <a:t>____________________________________________________________</a:t>
            </a:r>
          </a:p>
          <a:p>
            <a:r>
              <a:rPr lang="de-DE" sz="2000" dirty="0"/>
              <a:t>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724493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131C88-05F1-3787-EA3D-8C9132CC8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viele Kalorien können Sie hier sparen? </a:t>
            </a:r>
          </a:p>
        </p:txBody>
      </p:sp>
      <p:pic>
        <p:nvPicPr>
          <p:cNvPr id="4" name="Grafik 3" descr="Glas Weizenbier in einem Biergarden Hefeweizen wheatgrass - Lizenzfrei Weizenbier Stock-Foto">
            <a:extLst>
              <a:ext uri="{FF2B5EF4-FFF2-40B4-BE49-F238E27FC236}">
                <a16:creationId xmlns:a16="http://schemas.microsoft.com/office/drawing/2014/main" id="{03A3133C-8988-C703-876D-849E7F87DA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236" y="2230826"/>
            <a:ext cx="2081784" cy="3121152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9CE6E282-A1F2-FF1D-AC15-6DFA69EE3F08}"/>
              </a:ext>
            </a:extLst>
          </p:cNvPr>
          <p:cNvSpPr txBox="1"/>
          <p:nvPr/>
        </p:nvSpPr>
        <p:spPr>
          <a:xfrm>
            <a:off x="2129617" y="1747322"/>
            <a:ext cx="2019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1 Glas Hefeweizen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D754DDD-0BCF-CD46-E5CB-F37E1C846491}"/>
              </a:ext>
            </a:extLst>
          </p:cNvPr>
          <p:cNvSpPr txBox="1"/>
          <p:nvPr/>
        </p:nvSpPr>
        <p:spPr>
          <a:xfrm>
            <a:off x="2311180" y="5677731"/>
            <a:ext cx="206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500 ml Hefeweizen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918989B-E0CC-2E96-8FA8-5AF40CEA0723}"/>
              </a:ext>
            </a:extLst>
          </p:cNvPr>
          <p:cNvSpPr txBox="1"/>
          <p:nvPr/>
        </p:nvSpPr>
        <p:spPr>
          <a:xfrm>
            <a:off x="8285495" y="1695911"/>
            <a:ext cx="3347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1 Glas alkoholfreies Hefeweizen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DD0810D-2F16-0E98-3437-84175280AC03}"/>
              </a:ext>
            </a:extLst>
          </p:cNvPr>
          <p:cNvSpPr txBox="1"/>
          <p:nvPr/>
        </p:nvSpPr>
        <p:spPr>
          <a:xfrm>
            <a:off x="8187645" y="5677731"/>
            <a:ext cx="2795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500 ml Hefeweizen (0,0%)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0031811B-88F3-184B-38AF-6FBF75F124BF}"/>
              </a:ext>
            </a:extLst>
          </p:cNvPr>
          <p:cNvSpPr txBox="1"/>
          <p:nvPr/>
        </p:nvSpPr>
        <p:spPr>
          <a:xfrm>
            <a:off x="-453898" y="6819828"/>
            <a:ext cx="5102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https://www.istockphoto.com/de/foto/glas-weizenbier-in-einem-biergarden-hefeweizen-wheatgrass-gm168623438-24141631</a:t>
            </a:r>
          </a:p>
        </p:txBody>
      </p:sp>
      <p:pic>
        <p:nvPicPr>
          <p:cNvPr id="22" name="Grafik 21" descr="Glas Bier - Lizenzfrei 2015 Stock-Foto">
            <a:extLst>
              <a:ext uri="{FF2B5EF4-FFF2-40B4-BE49-F238E27FC236}">
                <a16:creationId xmlns:a16="http://schemas.microsoft.com/office/drawing/2014/main" id="{559CB878-B1D5-FA01-797D-45B94D45A87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422" r="14311"/>
          <a:stretch>
            <a:fillRect/>
          </a:stretch>
        </p:blipFill>
        <p:spPr>
          <a:xfrm>
            <a:off x="8285496" y="2132869"/>
            <a:ext cx="2081784" cy="3359894"/>
          </a:xfrm>
          <a:prstGeom prst="rect">
            <a:avLst/>
          </a:prstGeom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id="{E189C62D-4AC2-C459-F8E9-0195431C21B9}"/>
              </a:ext>
            </a:extLst>
          </p:cNvPr>
          <p:cNvSpPr txBox="1"/>
          <p:nvPr/>
        </p:nvSpPr>
        <p:spPr>
          <a:xfrm>
            <a:off x="8026400" y="6958327"/>
            <a:ext cx="6350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https://www.istockphoto.com/de/foto/glas-bier-gm479892534-68314319</a:t>
            </a:r>
          </a:p>
        </p:txBody>
      </p:sp>
    </p:spTree>
    <p:extLst>
      <p:ext uri="{BB962C8B-B14F-4D97-AF65-F5344CB8AC3E}">
        <p14:creationId xmlns:p14="http://schemas.microsoft.com/office/powerpoint/2010/main" val="2758653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72D92-0C68-3335-6681-C6BA150F1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CCD263-3D81-E0E7-C9F2-956BAA82B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viele Kalorien können Sie hier sparen? Auflösung</a:t>
            </a:r>
          </a:p>
        </p:txBody>
      </p:sp>
      <p:pic>
        <p:nvPicPr>
          <p:cNvPr id="4" name="Grafik 3" descr="Glas Weizenbier in einem Biergarden Hefeweizen wheatgrass - Lizenzfrei Weizenbier Stock-Foto">
            <a:extLst>
              <a:ext uri="{FF2B5EF4-FFF2-40B4-BE49-F238E27FC236}">
                <a16:creationId xmlns:a16="http://schemas.microsoft.com/office/drawing/2014/main" id="{47F53D6C-B5FF-AA8A-46D0-1C9451702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236" y="2230826"/>
            <a:ext cx="2081784" cy="3121152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7F688B21-5DC4-CD57-B0D2-BF7293704BF9}"/>
              </a:ext>
            </a:extLst>
          </p:cNvPr>
          <p:cNvSpPr txBox="1"/>
          <p:nvPr/>
        </p:nvSpPr>
        <p:spPr>
          <a:xfrm>
            <a:off x="2129617" y="1747322"/>
            <a:ext cx="2019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1 Glas Hefeweizen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C7432F5-CEF3-D865-BD54-2C393BE796CE}"/>
              </a:ext>
            </a:extLst>
          </p:cNvPr>
          <p:cNvSpPr txBox="1"/>
          <p:nvPr/>
        </p:nvSpPr>
        <p:spPr>
          <a:xfrm>
            <a:off x="2311180" y="5677731"/>
            <a:ext cx="2064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500 ml Hefeweizen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320D5E86-7A43-DFFD-B669-A41D558DD839}"/>
              </a:ext>
            </a:extLst>
          </p:cNvPr>
          <p:cNvSpPr/>
          <p:nvPr/>
        </p:nvSpPr>
        <p:spPr>
          <a:xfrm>
            <a:off x="2101960" y="6178463"/>
            <a:ext cx="1746249" cy="4944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/>
              <a:t>230 kcal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8460B969-C4B8-438B-C380-C4FC3503FD8B}"/>
              </a:ext>
            </a:extLst>
          </p:cNvPr>
          <p:cNvSpPr txBox="1"/>
          <p:nvPr/>
        </p:nvSpPr>
        <p:spPr>
          <a:xfrm>
            <a:off x="8285495" y="1695911"/>
            <a:ext cx="3347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1 Glas alkoholfreies Hefeweizen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8F301091-1049-FC3A-C642-2D2A94D9F8CE}"/>
              </a:ext>
            </a:extLst>
          </p:cNvPr>
          <p:cNvSpPr/>
          <p:nvPr/>
        </p:nvSpPr>
        <p:spPr>
          <a:xfrm>
            <a:off x="8257838" y="6127052"/>
            <a:ext cx="1746249" cy="49442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/>
              <a:t>125 kcal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EDB2D829-FB37-A82D-2FAA-208C09D01CA4}"/>
              </a:ext>
            </a:extLst>
          </p:cNvPr>
          <p:cNvSpPr txBox="1"/>
          <p:nvPr/>
        </p:nvSpPr>
        <p:spPr>
          <a:xfrm>
            <a:off x="8187645" y="5677731"/>
            <a:ext cx="2557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500 ml Hefeweizen (0,0)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BA6745D4-8BE8-26A1-B708-0C3C9DABA3B4}"/>
              </a:ext>
            </a:extLst>
          </p:cNvPr>
          <p:cNvSpPr txBox="1"/>
          <p:nvPr/>
        </p:nvSpPr>
        <p:spPr>
          <a:xfrm>
            <a:off x="5461241" y="4405034"/>
            <a:ext cx="1287981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sz="2400" dirty="0"/>
              <a:t>105 kcal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DCB230F7-B965-809C-11AA-7C524BC816A9}"/>
              </a:ext>
            </a:extLst>
          </p:cNvPr>
          <p:cNvSpPr txBox="1"/>
          <p:nvPr/>
        </p:nvSpPr>
        <p:spPr>
          <a:xfrm>
            <a:off x="5667900" y="3343204"/>
            <a:ext cx="718466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8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&gt;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D65D8DA8-5A39-ECA3-F92C-FFC72FCD4A25}"/>
              </a:ext>
            </a:extLst>
          </p:cNvPr>
          <p:cNvSpPr txBox="1"/>
          <p:nvPr/>
        </p:nvSpPr>
        <p:spPr>
          <a:xfrm>
            <a:off x="-453898" y="6819828"/>
            <a:ext cx="5102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https://www.istockphoto.com/de/foto/glas-weizenbier-in-einem-biergarden-hefeweizen-wheatgrass-gm168623438-24141631</a:t>
            </a:r>
          </a:p>
        </p:txBody>
      </p:sp>
      <p:pic>
        <p:nvPicPr>
          <p:cNvPr id="22" name="Grafik 21" descr="Glas Bier - Lizenzfrei 2015 Stock-Foto">
            <a:extLst>
              <a:ext uri="{FF2B5EF4-FFF2-40B4-BE49-F238E27FC236}">
                <a16:creationId xmlns:a16="http://schemas.microsoft.com/office/drawing/2014/main" id="{BCD103E5-01CA-00EE-C431-507E8BA1721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422" r="14311"/>
          <a:stretch>
            <a:fillRect/>
          </a:stretch>
        </p:blipFill>
        <p:spPr>
          <a:xfrm>
            <a:off x="8285496" y="2132869"/>
            <a:ext cx="2081784" cy="3359894"/>
          </a:xfrm>
          <a:prstGeom prst="rect">
            <a:avLst/>
          </a:prstGeom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id="{11D02D17-8287-34F6-E2E6-E40B5F19ADAA}"/>
              </a:ext>
            </a:extLst>
          </p:cNvPr>
          <p:cNvSpPr txBox="1"/>
          <p:nvPr/>
        </p:nvSpPr>
        <p:spPr>
          <a:xfrm>
            <a:off x="8026400" y="6958327"/>
            <a:ext cx="6350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https://www.istockphoto.com/de/foto/glas-bier-gm479892534-68314319</a:t>
            </a:r>
          </a:p>
        </p:txBody>
      </p:sp>
    </p:spTree>
    <p:extLst>
      <p:ext uri="{BB962C8B-B14F-4D97-AF65-F5344CB8AC3E}">
        <p14:creationId xmlns:p14="http://schemas.microsoft.com/office/powerpoint/2010/main" val="93019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30D49D38-2617-1111-FBCB-4891EEDFE28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5304910" y="0"/>
            <a:ext cx="688709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EE7F9A4-E1D2-4496-15BF-9B438C15B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Ganz praktisch: Essen genießen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1ED28F2-DCCB-ED89-9C64-13EE48F9A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7702550" cy="51022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600" b="1" dirty="0"/>
              <a:t>Zeit nehmen</a:t>
            </a:r>
          </a:p>
          <a:p>
            <a:r>
              <a:rPr lang="de-DE" sz="1600" dirty="0"/>
              <a:t>Essen nicht „schnell erledigen“, sondern </a:t>
            </a:r>
            <a:r>
              <a:rPr lang="de-DE" sz="1600" b="1" dirty="0">
                <a:solidFill>
                  <a:schemeClr val="accent5"/>
                </a:solidFill>
              </a:rPr>
              <a:t>bewusst eine Pause </a:t>
            </a:r>
            <a:r>
              <a:rPr lang="de-DE" sz="1600" dirty="0"/>
              <a:t>machen</a:t>
            </a:r>
          </a:p>
          <a:p>
            <a:pPr marL="0" indent="0">
              <a:buNone/>
            </a:pPr>
            <a:r>
              <a:rPr lang="de-DE" sz="1600" b="1" dirty="0"/>
              <a:t>Mit allen Sinnen essen</a:t>
            </a:r>
          </a:p>
          <a:p>
            <a:r>
              <a:rPr lang="de-DE" sz="1600" dirty="0"/>
              <a:t>Wie </a:t>
            </a:r>
            <a:r>
              <a:rPr lang="de-DE" sz="1600" b="1" dirty="0">
                <a:solidFill>
                  <a:schemeClr val="accent5"/>
                </a:solidFill>
              </a:rPr>
              <a:t>sieht</a:t>
            </a:r>
            <a:r>
              <a:rPr lang="de-DE" sz="1600" dirty="0"/>
              <a:t> das Essen aus? Wie </a:t>
            </a:r>
            <a:r>
              <a:rPr lang="de-DE" sz="1600" b="1" dirty="0">
                <a:solidFill>
                  <a:schemeClr val="accent5"/>
                </a:solidFill>
              </a:rPr>
              <a:t>riecht</a:t>
            </a:r>
            <a:r>
              <a:rPr lang="de-DE" sz="1600" dirty="0"/>
              <a:t> es? Wie </a:t>
            </a:r>
            <a:r>
              <a:rPr lang="de-DE" sz="1600" b="1" dirty="0">
                <a:solidFill>
                  <a:schemeClr val="accent5"/>
                </a:solidFill>
              </a:rPr>
              <a:t>schmeckt</a:t>
            </a:r>
            <a:r>
              <a:rPr lang="de-DE" sz="1600" dirty="0"/>
              <a:t> es?</a:t>
            </a:r>
          </a:p>
          <a:p>
            <a:pPr marL="0" indent="0">
              <a:buNone/>
            </a:pPr>
            <a:r>
              <a:rPr lang="de-DE" sz="1600" b="1" dirty="0"/>
              <a:t>Den ersten Bissen bewusst erleben</a:t>
            </a:r>
          </a:p>
          <a:p>
            <a:r>
              <a:rPr lang="de-DE" sz="1600" dirty="0"/>
              <a:t>Langsam kauen und den Geschmack </a:t>
            </a:r>
            <a:r>
              <a:rPr lang="de-DE" sz="1600" b="1" dirty="0">
                <a:solidFill>
                  <a:schemeClr val="accent5"/>
                </a:solidFill>
              </a:rPr>
              <a:t>wahrnehmen</a:t>
            </a:r>
          </a:p>
          <a:p>
            <a:pPr marL="0" indent="0">
              <a:buNone/>
            </a:pPr>
            <a:r>
              <a:rPr lang="de-DE" sz="1600" b="1" dirty="0"/>
              <a:t>Ablenkungen ausschalten</a:t>
            </a:r>
          </a:p>
          <a:p>
            <a:r>
              <a:rPr lang="de-DE" sz="1600" b="1" dirty="0">
                <a:solidFill>
                  <a:schemeClr val="accent5"/>
                </a:solidFill>
              </a:rPr>
              <a:t>Kein Smartphone</a:t>
            </a:r>
            <a:r>
              <a:rPr lang="de-DE" sz="1600" dirty="0"/>
              <a:t>, Fernseher oder Computer</a:t>
            </a:r>
          </a:p>
          <a:p>
            <a:pPr marL="0" indent="0">
              <a:buNone/>
            </a:pPr>
            <a:r>
              <a:rPr lang="de-DE" sz="1600" b="1" dirty="0"/>
              <a:t>Kleine Bissen – kleine Pausen</a:t>
            </a:r>
          </a:p>
          <a:p>
            <a:r>
              <a:rPr lang="de-DE" sz="1600" dirty="0"/>
              <a:t>Besteck zwischendurch </a:t>
            </a:r>
            <a:r>
              <a:rPr lang="de-DE" sz="1600" b="1" dirty="0">
                <a:solidFill>
                  <a:schemeClr val="accent5"/>
                </a:solidFill>
              </a:rPr>
              <a:t>ablegen</a:t>
            </a:r>
          </a:p>
          <a:p>
            <a:pPr marL="0" indent="0">
              <a:buNone/>
            </a:pPr>
            <a:r>
              <a:rPr lang="de-DE" sz="1600" b="1" dirty="0"/>
              <a:t>Lieblingsessen bewusst genießen</a:t>
            </a:r>
          </a:p>
          <a:p>
            <a:r>
              <a:rPr lang="de-DE" sz="1600" b="1" dirty="0">
                <a:solidFill>
                  <a:schemeClr val="accent5"/>
                </a:solidFill>
              </a:rPr>
              <a:t>Nicht verbieten </a:t>
            </a:r>
            <a:r>
              <a:rPr lang="de-DE" sz="1600" dirty="0"/>
              <a:t>– lieber eine passende Portion nehmen und sie wirklich genießen</a:t>
            </a:r>
          </a:p>
          <a:p>
            <a:pPr marL="0" indent="0">
              <a:buNone/>
            </a:pPr>
            <a:r>
              <a:rPr lang="de-DE" sz="1600" b="1" dirty="0"/>
              <a:t>Auf das Sättigungsgefühl achten</a:t>
            </a:r>
          </a:p>
          <a:p>
            <a:r>
              <a:rPr lang="de-DE" sz="1600" dirty="0"/>
              <a:t>Zwischendurch kurz fragen: „Schmeckt es mir noch – und habe ich </a:t>
            </a:r>
            <a:r>
              <a:rPr lang="de-DE" sz="1600" b="1" dirty="0">
                <a:solidFill>
                  <a:schemeClr val="accent5"/>
                </a:solidFill>
              </a:rPr>
              <a:t>noch Hunger</a:t>
            </a:r>
            <a:r>
              <a:rPr lang="de-DE" sz="1600" dirty="0"/>
              <a:t>?“</a:t>
            </a:r>
          </a:p>
          <a:p>
            <a:endParaRPr lang="de-DE" sz="1600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525086C9-A02A-6409-2B82-1040249D5C0A}"/>
              </a:ext>
            </a:extLst>
          </p:cNvPr>
          <p:cNvSpPr/>
          <p:nvPr/>
        </p:nvSpPr>
        <p:spPr>
          <a:xfrm>
            <a:off x="10455729" y="87085"/>
            <a:ext cx="1660072" cy="145324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Symbol für Ernährung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7ADC8D-C636-CB89-EAD5-187F23732990}"/>
              </a:ext>
            </a:extLst>
          </p:cNvPr>
          <p:cNvSpPr txBox="1"/>
          <p:nvPr/>
        </p:nvSpPr>
        <p:spPr>
          <a:xfrm>
            <a:off x="12115801" y="-95251"/>
            <a:ext cx="160655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Dieses Symbol ist als Wiedererkennung gedacht, weil wir in jeder Kurseinheit nur so eine „Besser essen“-Folie haben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A80F55E-430B-8558-63BC-CF22EB60D4D5}"/>
              </a:ext>
            </a:extLst>
          </p:cNvPr>
          <p:cNvSpPr txBox="1"/>
          <p:nvPr/>
        </p:nvSpPr>
        <p:spPr>
          <a:xfrm>
            <a:off x="7017676" y="6953251"/>
            <a:ext cx="6876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i="0" dirty="0">
                <a:solidFill>
                  <a:schemeClr val="tx1"/>
                </a:solidFill>
                <a:effectLst/>
                <a:latin typeface="+mn-lt"/>
              </a:rPr>
              <a:t>VSB_2025-09-22_0731.jpg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5237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66286-36E6-F39B-A613-80356FC11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962924-F8F4-CD1E-9BAA-0C04E1DAA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MOVE-Check: Was meinen Sie?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B406EFC-D93C-65B8-FA22-106F8C163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5255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/>
              <a:t>Was passiert mit dem Körperfett, das durch Abnehmen verloren geht?</a:t>
            </a:r>
          </a:p>
        </p:txBody>
      </p:sp>
      <p:pic>
        <p:nvPicPr>
          <p:cNvPr id="5" name="Grafik 4" descr="Download Free Progress check Icons in PNG &amp; SVG | Magnific (formerly  Freepik)">
            <a:extLst>
              <a:ext uri="{FF2B5EF4-FFF2-40B4-BE49-F238E27FC236}">
                <a16:creationId xmlns:a16="http://schemas.microsoft.com/office/drawing/2014/main" id="{4B277478-2056-F284-599D-7BBF2D3633E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alphaModFix amt="35000"/>
          </a:blip>
          <a:stretch>
            <a:fillRect/>
          </a:stretch>
        </p:blipFill>
        <p:spPr>
          <a:xfrm>
            <a:off x="5709557" y="221718"/>
            <a:ext cx="6271157" cy="627115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1E6734F-C9DF-29E1-645A-EBEAC79C17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015" t="24712" r="32394" b="41027"/>
          <a:stretch>
            <a:fillRect/>
          </a:stretch>
        </p:blipFill>
        <p:spPr>
          <a:xfrm>
            <a:off x="7404099" y="1523999"/>
            <a:ext cx="2940051" cy="370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937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C2B9E0-E85F-B185-AECB-8BFF489E4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/>
              <a:t>MOVE-Check: Aktueller Stand der Forschung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EFBFB94B-3C7A-167B-B832-AB964B95BA2D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867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400" b="1" dirty="0"/>
              <a:t>Was passiert mit dem Körperfett, das durch Abnehmen verloren geht?</a:t>
            </a:r>
          </a:p>
          <a:p>
            <a:r>
              <a:rPr lang="de-DE" sz="2400" dirty="0"/>
              <a:t>Das Körperfett wird beim Abnehmen größtenteils über die Atmung ausgeschieden. Beim Verbrennen von Körperfett entstehen hauptsächlich Kohlendioxid (CO2) und Wasser. Bei dem Verlust von 5 kg Körperfett werden davon etwa 4,2 kg als CO₂ ausgeatmet und etwa 0,8 kg als Wasser ausgeschieden.</a:t>
            </a:r>
          </a:p>
        </p:txBody>
      </p:sp>
      <p:pic>
        <p:nvPicPr>
          <p:cNvPr id="4" name="Grafik 3" descr="Download Free Progress check Icons in PNG &amp; SVG | Magnific (formerly  Freepik)">
            <a:extLst>
              <a:ext uri="{FF2B5EF4-FFF2-40B4-BE49-F238E27FC236}">
                <a16:creationId xmlns:a16="http://schemas.microsoft.com/office/drawing/2014/main" id="{8BD7CB7A-309E-8A1B-78FD-CC8E2DB732E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alphaModFix amt="35000"/>
          </a:blip>
          <a:stretch>
            <a:fillRect/>
          </a:stretch>
        </p:blipFill>
        <p:spPr>
          <a:xfrm>
            <a:off x="5709557" y="221718"/>
            <a:ext cx="6271157" cy="627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852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Übergewichtige Frau, die zu Hause mit Online-Coach-Unterstützung trainiert - Lizenzfrei Abnehmen Stock-Foto">
            <a:extLst>
              <a:ext uri="{FF2B5EF4-FFF2-40B4-BE49-F238E27FC236}">
                <a16:creationId xmlns:a16="http://schemas.microsoft.com/office/drawing/2014/main" id="{CBC6038E-C675-A8BC-0FF3-4FBF55D762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704" r="40683"/>
          <a:stretch>
            <a:fillRect/>
          </a:stretch>
        </p:blipFill>
        <p:spPr>
          <a:xfrm>
            <a:off x="8420100" y="0"/>
            <a:ext cx="3771900" cy="6861382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8C08B69C-64FC-E09E-211B-FC4BE9560A8E}"/>
              </a:ext>
            </a:extLst>
          </p:cNvPr>
          <p:cNvSpPr txBox="1"/>
          <p:nvPr/>
        </p:nvSpPr>
        <p:spPr>
          <a:xfrm>
            <a:off x="7461885" y="6858000"/>
            <a:ext cx="61302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https://www.istockphoto.com/de/foto/%C3%BCbergewichtige-frau-die-zu-hause-mit-online-coach-unterst%C3%BCtzung-trainiert-gm1327839012-412082361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0C275D3-1F70-375F-E88F-A86D6A679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617529" cy="1325563"/>
          </a:xfrm>
        </p:spPr>
        <p:txBody>
          <a:bodyPr/>
          <a:lstStyle/>
          <a:p>
            <a:r>
              <a:rPr lang="de-DE" dirty="0"/>
              <a:t>Praktische Übungen: Kurze Bewegungssnacks für 30 – 60 Sekunden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6600E18-EA45-79D6-6C72-40C28F4A4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819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2400" b="1" dirty="0"/>
              <a:t>Beispiel 1: Wand-Liegestütze</a:t>
            </a:r>
          </a:p>
          <a:p>
            <a:r>
              <a:rPr lang="de-DE" sz="2400" dirty="0"/>
              <a:t>Hände an die Wand, Körper gerade halten, langsam beugen und strecken</a:t>
            </a:r>
          </a:p>
          <a:p>
            <a:pPr marL="0" indent="0">
              <a:buNone/>
            </a:pPr>
            <a:r>
              <a:rPr lang="de-DE" sz="2400" b="1" dirty="0"/>
              <a:t>Beispiel 2: </a:t>
            </a:r>
            <a:r>
              <a:rPr lang="de-DE" sz="2400" b="1" dirty="0" err="1"/>
              <a:t>Fußheben</a:t>
            </a:r>
            <a:r>
              <a:rPr lang="de-DE" sz="2400" b="1" dirty="0"/>
              <a:t> im Stand</a:t>
            </a:r>
          </a:p>
          <a:p>
            <a:r>
              <a:rPr lang="de-DE" sz="2400" dirty="0"/>
              <a:t> Abwechselnd Fersen oder Fußspitzen anheben</a:t>
            </a:r>
          </a:p>
          <a:p>
            <a:pPr marL="0" indent="0">
              <a:buNone/>
            </a:pPr>
            <a:r>
              <a:rPr lang="de-DE" sz="2400" b="1" dirty="0"/>
              <a:t>Beispiel 3: Arme kreisen</a:t>
            </a:r>
          </a:p>
          <a:p>
            <a:r>
              <a:rPr lang="de-DE" sz="2400" dirty="0"/>
              <a:t>Die Knie abwechseln anheben und dabei die Arme kreisen</a:t>
            </a:r>
          </a:p>
          <a:p>
            <a:pPr marL="0" indent="0">
              <a:buNone/>
            </a:pPr>
            <a:r>
              <a:rPr lang="de-DE" sz="2400" b="1" dirty="0"/>
              <a:t>Beispiel 4: Langsam aufstehen und hinsetzen</a:t>
            </a:r>
          </a:p>
          <a:p>
            <a:pPr lvl="0"/>
            <a:r>
              <a:rPr lang="de-DE" sz="2400" dirty="0"/>
              <a:t>Füße stehen hüftbreit auf dem Boden, langsam aufstehen und wieder hinsetzen</a:t>
            </a:r>
          </a:p>
          <a:p>
            <a:endParaRPr lang="de-DE" sz="2400" dirty="0"/>
          </a:p>
          <a:p>
            <a:endParaRPr lang="de-DE" sz="2400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7B873B62-5A94-F238-749C-3C1F1A3FAA6C}"/>
              </a:ext>
            </a:extLst>
          </p:cNvPr>
          <p:cNvSpPr/>
          <p:nvPr/>
        </p:nvSpPr>
        <p:spPr>
          <a:xfrm>
            <a:off x="10455729" y="87085"/>
            <a:ext cx="1660072" cy="145324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Symbol für Bewegungssnack</a:t>
            </a:r>
          </a:p>
        </p:txBody>
      </p:sp>
    </p:spTree>
    <p:extLst>
      <p:ext uri="{BB962C8B-B14F-4D97-AF65-F5344CB8AC3E}">
        <p14:creationId xmlns:p14="http://schemas.microsoft.com/office/powerpoint/2010/main" val="979755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8797C-CC68-EC1E-E6A5-EFA75A8D7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898F2A36-AEC5-4F5B-1F5B-66498E302B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470"/>
          <a:stretch>
            <a:fillRect/>
          </a:stretch>
        </p:blipFill>
        <p:spPr>
          <a:xfrm>
            <a:off x="7749766" y="0"/>
            <a:ext cx="4442234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B5627F0-5DBF-C177-BF42-BA2F6AE5A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Aufbau von Gewohnheiten: 4 Schritte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3B2F530-F20B-D902-3E71-AE26CF99F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821033" cy="482554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2000" b="1" dirty="0"/>
              <a:t>1. Bewusste Entscheidung</a:t>
            </a:r>
          </a:p>
          <a:p>
            <a:r>
              <a:rPr lang="de-DE" sz="2000" b="1" dirty="0">
                <a:solidFill>
                  <a:schemeClr val="accent5"/>
                </a:solidFill>
              </a:rPr>
              <a:t>Bewusst wählen</a:t>
            </a:r>
            <a:r>
              <a:rPr lang="de-DE" sz="2000" dirty="0"/>
              <a:t>, was zur neuen Gewohnheit werden soll – je spezifischer, desto besser</a:t>
            </a:r>
          </a:p>
          <a:p>
            <a:pPr lvl="1"/>
            <a:r>
              <a:rPr lang="de-DE" sz="1600" dirty="0"/>
              <a:t>Z.B. „Ich will jeden Tag mindestens 10 Minuten Spazieren gehen“ statt „Ich will mich mehr bewegen“</a:t>
            </a:r>
          </a:p>
          <a:p>
            <a:pPr marL="0" indent="0">
              <a:buNone/>
            </a:pPr>
            <a:r>
              <a:rPr lang="de-DE" sz="2000" b="1" dirty="0"/>
              <a:t>2. An Alltagssituation koppeln</a:t>
            </a:r>
          </a:p>
          <a:p>
            <a:r>
              <a:rPr lang="de-DE" sz="2000" b="1" dirty="0">
                <a:solidFill>
                  <a:schemeClr val="accent5"/>
                </a:solidFill>
              </a:rPr>
              <a:t>Konkrete Auslöser </a:t>
            </a:r>
            <a:r>
              <a:rPr lang="de-DE" sz="2000" dirty="0"/>
              <a:t>für neue Gewohnheit im Alltag suchen</a:t>
            </a:r>
          </a:p>
          <a:p>
            <a:pPr lvl="1"/>
            <a:r>
              <a:rPr lang="de-DE" sz="1600" dirty="0"/>
              <a:t>z.B. Nach dem Frühstück und Abendessen, 10 Minuten spazieren gehen</a:t>
            </a:r>
          </a:p>
          <a:p>
            <a:pPr marL="0" indent="0">
              <a:buNone/>
            </a:pPr>
            <a:r>
              <a:rPr lang="de-DE" sz="2000" b="1" dirty="0"/>
              <a:t>3. Immer wieder tun</a:t>
            </a:r>
          </a:p>
          <a:p>
            <a:r>
              <a:rPr lang="de-DE" sz="2000" dirty="0"/>
              <a:t>Einfach machen, </a:t>
            </a:r>
            <a:r>
              <a:rPr lang="de-DE" sz="2000" b="1" dirty="0">
                <a:solidFill>
                  <a:schemeClr val="accent5"/>
                </a:solidFill>
              </a:rPr>
              <a:t>ohne darüber nachzudenken</a:t>
            </a:r>
          </a:p>
          <a:p>
            <a:r>
              <a:rPr lang="de-DE" sz="2000" b="1" dirty="0">
                <a:solidFill>
                  <a:schemeClr val="accent5"/>
                </a:solidFill>
              </a:rPr>
              <a:t>Nicht</a:t>
            </a:r>
            <a:r>
              <a:rPr lang="de-DE" sz="2000" dirty="0"/>
              <a:t> jedes Mal mit sich </a:t>
            </a:r>
            <a:r>
              <a:rPr lang="de-DE" sz="2000" b="1" dirty="0">
                <a:solidFill>
                  <a:schemeClr val="accent5"/>
                </a:solidFill>
              </a:rPr>
              <a:t>neu verhandeln</a:t>
            </a:r>
          </a:p>
          <a:p>
            <a:pPr marL="0" indent="0">
              <a:buNone/>
            </a:pPr>
            <a:r>
              <a:rPr lang="de-DE" sz="2000" b="1" dirty="0"/>
              <a:t>4. Routine entsteht</a:t>
            </a:r>
          </a:p>
          <a:p>
            <a:r>
              <a:rPr lang="de-DE" sz="2000" dirty="0"/>
              <a:t>Das neue Verhalten fällt zunehmend leichter, </a:t>
            </a:r>
            <a:r>
              <a:rPr lang="de-DE" sz="2000" b="1" dirty="0">
                <a:solidFill>
                  <a:schemeClr val="accent5"/>
                </a:solidFill>
              </a:rPr>
              <a:t>je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häufiger</a:t>
            </a:r>
            <a:r>
              <a:rPr lang="de-DE" sz="2000" dirty="0"/>
              <a:t> es </a:t>
            </a:r>
            <a:r>
              <a:rPr lang="de-DE" sz="2000" b="1" dirty="0">
                <a:solidFill>
                  <a:schemeClr val="accent5"/>
                </a:solidFill>
              </a:rPr>
              <a:t>wiederholt</a:t>
            </a:r>
            <a:r>
              <a:rPr lang="de-DE" sz="2000" dirty="0"/>
              <a:t> wird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7F8B7E0-F467-01DD-D690-5BE4ABE9F108}"/>
              </a:ext>
            </a:extLst>
          </p:cNvPr>
          <p:cNvSpPr txBox="1"/>
          <p:nvPr/>
        </p:nvSpPr>
        <p:spPr>
          <a:xfrm>
            <a:off x="8305046" y="6946126"/>
            <a:ext cx="60975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i="0" dirty="0">
                <a:solidFill>
                  <a:schemeClr val="tx1"/>
                </a:solidFill>
                <a:effectLst/>
                <a:latin typeface="+mn-lt"/>
              </a:rPr>
              <a:t>VSB_2025-09-24_0447.jpg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45166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Treppensteigen - Lizenzfrei Treppe Stock-Foto">
            <a:extLst>
              <a:ext uri="{FF2B5EF4-FFF2-40B4-BE49-F238E27FC236}">
                <a16:creationId xmlns:a16="http://schemas.microsoft.com/office/drawing/2014/main" id="{4EA663A1-3C34-B55A-24F6-1E409B3A03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405" r="35037"/>
          <a:stretch>
            <a:fillRect/>
          </a:stretch>
        </p:blipFill>
        <p:spPr>
          <a:xfrm>
            <a:off x="7601892" y="0"/>
            <a:ext cx="4590108" cy="687098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1A80498-1E9D-EB6E-46C5-D24E0718F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Neue Gewohnheiten brauchen Zeit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3F1582-06FD-E5CE-5ECF-4B784E132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63692" cy="4847318"/>
          </a:xfrm>
        </p:spPr>
        <p:txBody>
          <a:bodyPr>
            <a:normAutofit fontScale="92500" lnSpcReduction="20000"/>
          </a:bodyPr>
          <a:lstStyle/>
          <a:p>
            <a:r>
              <a:rPr lang="de-DE" sz="2400" dirty="0"/>
              <a:t>Neue Ernährungs- und Bewegungsgewohnheiten zu ändern, </a:t>
            </a:r>
            <a:r>
              <a:rPr lang="de-DE" sz="2400" b="1" dirty="0">
                <a:solidFill>
                  <a:schemeClr val="accent5"/>
                </a:solidFill>
              </a:rPr>
              <a:t>kostet Zeit und Energie</a:t>
            </a:r>
          </a:p>
          <a:p>
            <a:r>
              <a:rPr lang="de-DE" sz="2400" dirty="0"/>
              <a:t>Häufig </a:t>
            </a:r>
            <a:r>
              <a:rPr lang="de-DE" sz="2400" b="1" dirty="0">
                <a:solidFill>
                  <a:schemeClr val="accent5"/>
                </a:solidFill>
              </a:rPr>
              <a:t>mehrere Monate</a:t>
            </a:r>
            <a:r>
              <a:rPr lang="de-DE" sz="2400" dirty="0"/>
              <a:t>, bis Veränderungen zu neuen Gewohnheiten werden</a:t>
            </a:r>
          </a:p>
          <a:p>
            <a:r>
              <a:rPr lang="de-DE" sz="2400" dirty="0"/>
              <a:t>Zu </a:t>
            </a:r>
            <a:r>
              <a:rPr lang="de-DE" sz="2400" b="1" dirty="0">
                <a:solidFill>
                  <a:schemeClr val="accent5"/>
                </a:solidFill>
              </a:rPr>
              <a:t>Beginn</a:t>
            </a:r>
            <a:r>
              <a:rPr lang="de-DE" sz="2400" dirty="0"/>
              <a:t>:</a:t>
            </a:r>
          </a:p>
          <a:p>
            <a:pPr lvl="1"/>
            <a:r>
              <a:rPr lang="de-DE" sz="2000" dirty="0"/>
              <a:t>Kopf entscheidet, ob Verhalten umgesetzt wird</a:t>
            </a:r>
          </a:p>
          <a:p>
            <a:pPr lvl="1"/>
            <a:r>
              <a:rPr lang="de-DE" sz="2000" dirty="0"/>
              <a:t>„Nein, ich nehme nicht die Rolltreppe, sondern die Treppe.“</a:t>
            </a:r>
          </a:p>
          <a:p>
            <a:r>
              <a:rPr lang="de-DE" sz="2400" dirty="0"/>
              <a:t>Im </a:t>
            </a:r>
            <a:r>
              <a:rPr lang="de-DE" sz="2400" b="1" dirty="0">
                <a:solidFill>
                  <a:schemeClr val="accent5"/>
                </a:solidFill>
              </a:rPr>
              <a:t>Verlauf</a:t>
            </a:r>
            <a:r>
              <a:rPr lang="de-DE" sz="2400" dirty="0"/>
              <a:t>:</a:t>
            </a:r>
          </a:p>
          <a:p>
            <a:pPr lvl="1"/>
            <a:r>
              <a:rPr lang="de-DE" sz="2000" dirty="0"/>
              <a:t>Neues Verhalten läuft zunehmend automatisch ab</a:t>
            </a:r>
          </a:p>
          <a:p>
            <a:pPr lvl="1"/>
            <a:r>
              <a:rPr lang="de-DE" sz="2000" dirty="0"/>
              <a:t>„Ich suche bewusst die Treppe.“</a:t>
            </a:r>
          </a:p>
          <a:p>
            <a:r>
              <a:rPr lang="de-DE" sz="2400" dirty="0"/>
              <a:t>Am </a:t>
            </a:r>
            <a:r>
              <a:rPr lang="de-DE" sz="2400" b="1" dirty="0">
                <a:solidFill>
                  <a:schemeClr val="accent5"/>
                </a:solidFill>
              </a:rPr>
              <a:t>Ende</a:t>
            </a:r>
            <a:r>
              <a:rPr lang="de-DE" sz="2400" dirty="0"/>
              <a:t>:</a:t>
            </a:r>
          </a:p>
          <a:p>
            <a:pPr lvl="1"/>
            <a:r>
              <a:rPr lang="de-DE" sz="2000" dirty="0"/>
              <a:t>Man muss gar nicht mehr darüber nachdenken</a:t>
            </a:r>
          </a:p>
          <a:p>
            <a:pPr lvl="1"/>
            <a:r>
              <a:rPr lang="de-DE" sz="2000" dirty="0"/>
              <a:t>„Mir fällt gar nicht mehr auf, dass ich die Rolltreppe nicht mehr nutze.“</a:t>
            </a:r>
          </a:p>
          <a:p>
            <a:pPr marL="0" indent="0">
              <a:buNone/>
            </a:pPr>
            <a:r>
              <a:rPr lang="de-DE" sz="2400" b="1" dirty="0"/>
              <a:t>! Je komplexer die Gewohnheit, desto mehr Zeit braucht es!</a:t>
            </a:r>
          </a:p>
          <a:p>
            <a:pPr marL="0" indent="0">
              <a:buNone/>
            </a:pPr>
            <a:endParaRPr lang="de-DE" sz="2400" b="1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95E77C8-F83B-8CAE-1DEE-F63112BDD6FF}"/>
              </a:ext>
            </a:extLst>
          </p:cNvPr>
          <p:cNvSpPr txBox="1"/>
          <p:nvPr/>
        </p:nvSpPr>
        <p:spPr>
          <a:xfrm>
            <a:off x="6695037" y="6912945"/>
            <a:ext cx="61291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https://www.istockphoto.com/de/foto/treppensteigen-gm969650438-264266292</a:t>
            </a:r>
          </a:p>
        </p:txBody>
      </p:sp>
    </p:spTree>
    <p:extLst>
      <p:ext uri="{BB962C8B-B14F-4D97-AF65-F5344CB8AC3E}">
        <p14:creationId xmlns:p14="http://schemas.microsoft.com/office/powerpoint/2010/main" val="37438921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Junge übergewichtige Frau trainiert zu Hause - Lizenzfrei Heimtraining Stock-Foto">
            <a:extLst>
              <a:ext uri="{FF2B5EF4-FFF2-40B4-BE49-F238E27FC236}">
                <a16:creationId xmlns:a16="http://schemas.microsoft.com/office/drawing/2014/main" id="{34B3AAE7-D8C2-F1BB-A09E-2B18FAF969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013" r="17701"/>
          <a:stretch>
            <a:fillRect/>
          </a:stretch>
        </p:blipFill>
        <p:spPr>
          <a:xfrm>
            <a:off x="8552506" y="0"/>
            <a:ext cx="3639494" cy="686946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9454210-8A01-569C-E191-25DA7AE94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/>
              <a:t>Gewohnheiten entstehen durch Wiederholung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B5B08E-912F-3CFD-7339-F9066A485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21286" cy="4351338"/>
          </a:xfrm>
        </p:spPr>
        <p:txBody>
          <a:bodyPr>
            <a:normAutofit fontScale="92500" lnSpcReduction="10000"/>
          </a:bodyPr>
          <a:lstStyle/>
          <a:p>
            <a:r>
              <a:rPr lang="de-DE" sz="2400" dirty="0"/>
              <a:t>Durch </a:t>
            </a:r>
            <a:r>
              <a:rPr lang="de-DE" sz="2400" b="1" dirty="0">
                <a:solidFill>
                  <a:schemeClr val="accent5"/>
                </a:solidFill>
              </a:rPr>
              <a:t>regelmäßige Wiederholung </a:t>
            </a:r>
            <a:r>
              <a:rPr lang="de-DE" sz="2400" dirty="0"/>
              <a:t>wird aus Verhalten eine Gewohnheit</a:t>
            </a:r>
          </a:p>
          <a:p>
            <a:r>
              <a:rPr lang="de-DE" sz="2400" dirty="0"/>
              <a:t>Durch die ständige Wiederholung werden bestimmte </a:t>
            </a:r>
            <a:r>
              <a:rPr lang="de-DE" sz="2400" b="1" dirty="0">
                <a:solidFill>
                  <a:schemeClr val="accent5"/>
                </a:solidFill>
              </a:rPr>
              <a:t>Situationen</a:t>
            </a:r>
            <a:r>
              <a:rPr lang="de-DE" sz="2400" dirty="0"/>
              <a:t> mit dem </a:t>
            </a:r>
            <a:r>
              <a:rPr lang="de-DE" sz="2400" b="1" dirty="0">
                <a:solidFill>
                  <a:schemeClr val="accent5"/>
                </a:solidFill>
              </a:rPr>
              <a:t>Verhalten</a:t>
            </a:r>
            <a:r>
              <a:rPr lang="de-DE" sz="2400" dirty="0"/>
              <a:t> </a:t>
            </a:r>
            <a:r>
              <a:rPr lang="de-DE" sz="2400" b="1" dirty="0">
                <a:solidFill>
                  <a:schemeClr val="accent5"/>
                </a:solidFill>
              </a:rPr>
              <a:t>verbunden</a:t>
            </a:r>
          </a:p>
          <a:p>
            <a:pPr lvl="1"/>
            <a:r>
              <a:rPr lang="de-DE" sz="2000" dirty="0"/>
              <a:t>Die Situation kann dann ganz automatisch das Verhalten auslösen</a:t>
            </a:r>
          </a:p>
          <a:p>
            <a:pPr lvl="1"/>
            <a:r>
              <a:rPr lang="de-DE" sz="2000" dirty="0"/>
              <a:t>Z.B. Zähne putzen </a:t>
            </a:r>
            <a:r>
              <a:rPr lang="de-DE" sz="2000" dirty="0">
                <a:sym typeface="Wingdings" panose="05000000000000000000" pitchFamily="2" charset="2"/>
              </a:rPr>
              <a:t> Kniebeuge</a:t>
            </a:r>
            <a:endParaRPr lang="de-DE" sz="2000" dirty="0"/>
          </a:p>
          <a:p>
            <a:r>
              <a:rPr lang="de-DE" sz="2400" dirty="0"/>
              <a:t>Günstig für neue Gewohnheiten: </a:t>
            </a:r>
            <a:r>
              <a:rPr lang="de-DE" sz="2400" b="1" dirty="0">
                <a:solidFill>
                  <a:schemeClr val="accent5"/>
                </a:solidFill>
              </a:rPr>
              <a:t>Gleiche Zeit</a:t>
            </a:r>
            <a:r>
              <a:rPr lang="de-DE" sz="2400" dirty="0"/>
              <a:t>, </a:t>
            </a:r>
            <a:r>
              <a:rPr lang="de-DE" sz="2400" b="1" dirty="0">
                <a:solidFill>
                  <a:schemeClr val="accent5"/>
                </a:solidFill>
              </a:rPr>
              <a:t>gleicher</a:t>
            </a:r>
            <a:r>
              <a:rPr lang="de-DE" sz="2400" dirty="0"/>
              <a:t> </a:t>
            </a:r>
            <a:r>
              <a:rPr lang="de-DE" sz="2400" b="1" dirty="0">
                <a:solidFill>
                  <a:schemeClr val="accent5"/>
                </a:solidFill>
              </a:rPr>
              <a:t>Ort</a:t>
            </a:r>
            <a:r>
              <a:rPr lang="de-DE" sz="2400" dirty="0"/>
              <a:t>, </a:t>
            </a:r>
            <a:r>
              <a:rPr lang="de-DE" sz="2400" b="1" dirty="0">
                <a:solidFill>
                  <a:schemeClr val="accent5"/>
                </a:solidFill>
              </a:rPr>
              <a:t>gleiche</a:t>
            </a:r>
            <a:r>
              <a:rPr lang="de-DE" sz="2400" dirty="0"/>
              <a:t> </a:t>
            </a:r>
            <a:r>
              <a:rPr lang="de-DE" sz="2400" b="1" dirty="0">
                <a:solidFill>
                  <a:schemeClr val="accent5"/>
                </a:solidFill>
              </a:rPr>
              <a:t>Situation</a:t>
            </a:r>
          </a:p>
          <a:p>
            <a:pPr lvl="1"/>
            <a:r>
              <a:rPr lang="de-DE" sz="2000" dirty="0"/>
              <a:t>Z.B. Immer um 12:30 Uhr in der Mittagspause zum Lieblingscafé laufen, um einen Espresso zu trinken</a:t>
            </a:r>
          </a:p>
          <a:p>
            <a:pPr marL="0" indent="0">
              <a:buNone/>
            </a:pPr>
            <a:r>
              <a:rPr lang="de-DE" sz="2400" b="1" dirty="0"/>
              <a:t>! Wiederholung macht aus einer bewussten Entscheidung ein Automatismus!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D418BF5-BB57-CF1F-E2A5-50833641373D}"/>
              </a:ext>
            </a:extLst>
          </p:cNvPr>
          <p:cNvSpPr txBox="1"/>
          <p:nvPr/>
        </p:nvSpPr>
        <p:spPr>
          <a:xfrm>
            <a:off x="7323499" y="7004399"/>
            <a:ext cx="60975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https://www.istockphoto.com/de/foto/junge-%C3%BCbergewichtige-frau-trainiert-zu-hause-gm1404635742-456803482</a:t>
            </a:r>
          </a:p>
        </p:txBody>
      </p:sp>
    </p:spTree>
    <p:extLst>
      <p:ext uri="{BB962C8B-B14F-4D97-AF65-F5344CB8AC3E}">
        <p14:creationId xmlns:p14="http://schemas.microsoft.com/office/powerpoint/2010/main" val="19479985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7717C536-4395-D0EA-3200-3EED423BA2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267"/>
          <a:stretch>
            <a:fillRect/>
          </a:stretch>
        </p:blipFill>
        <p:spPr>
          <a:xfrm>
            <a:off x="7785980" y="0"/>
            <a:ext cx="440602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458500A-013B-03B3-24BB-CE1B8DEB0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So werden neue Gewohnheiten leichter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29534D5-F269-BFA4-F8EF-AD1C8EDAE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68531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/>
              <a:t>Gewohnheiten entstehen am einfachsten, wenn…</a:t>
            </a:r>
          </a:p>
          <a:p>
            <a:r>
              <a:rPr lang="de-DE" sz="2000" b="1" dirty="0">
                <a:solidFill>
                  <a:schemeClr val="accent5"/>
                </a:solidFill>
              </a:rPr>
              <a:t>Fortschritte spürbar </a:t>
            </a:r>
            <a:r>
              <a:rPr lang="de-DE" sz="2000" dirty="0"/>
              <a:t>werden</a:t>
            </a:r>
          </a:p>
          <a:p>
            <a:pPr lvl="1"/>
            <a:r>
              <a:rPr lang="de-DE" sz="1800" dirty="0"/>
              <a:t>„Ich merke, dass ich inzwischen 3 Etagen Treppen gehen kann, ohne Pause zu machen.“</a:t>
            </a:r>
          </a:p>
          <a:p>
            <a:r>
              <a:rPr lang="de-DE" sz="2000" dirty="0"/>
              <a:t>Der </a:t>
            </a:r>
            <a:r>
              <a:rPr lang="de-DE" sz="2000" b="1" dirty="0">
                <a:solidFill>
                  <a:schemeClr val="accent5"/>
                </a:solidFill>
              </a:rPr>
              <a:t>Sinn</a:t>
            </a:r>
            <a:r>
              <a:rPr lang="de-DE" sz="2000" dirty="0"/>
              <a:t> dahinter </a:t>
            </a:r>
            <a:r>
              <a:rPr lang="de-DE" sz="2000" b="1" dirty="0">
                <a:solidFill>
                  <a:schemeClr val="accent5"/>
                </a:solidFill>
              </a:rPr>
              <a:t>klar</a:t>
            </a:r>
            <a:r>
              <a:rPr lang="de-DE" sz="2000" dirty="0"/>
              <a:t> ist</a:t>
            </a:r>
          </a:p>
          <a:p>
            <a:pPr lvl="1"/>
            <a:r>
              <a:rPr lang="de-DE" sz="1800" dirty="0"/>
              <a:t>„Wenn ich mich regelmäßig bewege, kann ich mein Risiko für Herzerkrankungen senken.“</a:t>
            </a:r>
          </a:p>
          <a:p>
            <a:r>
              <a:rPr lang="de-DE" sz="2000" dirty="0"/>
              <a:t>Erfolge von </a:t>
            </a:r>
            <a:r>
              <a:rPr lang="de-DE" sz="2000" b="1" dirty="0">
                <a:solidFill>
                  <a:schemeClr val="accent5"/>
                </a:solidFill>
              </a:rPr>
              <a:t>anderen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wahrgenommen</a:t>
            </a:r>
            <a:r>
              <a:rPr lang="de-DE" sz="2000" dirty="0"/>
              <a:t> werden</a:t>
            </a:r>
          </a:p>
          <a:p>
            <a:pPr lvl="1"/>
            <a:r>
              <a:rPr lang="de-DE" sz="1800" dirty="0"/>
              <a:t>„Meine Familie hat bemerkt, dass ich mich inzwischen gesünder ernähre.“</a:t>
            </a:r>
          </a:p>
          <a:p>
            <a:r>
              <a:rPr lang="de-DE" sz="2000" dirty="0"/>
              <a:t>Veränderungen im Alltag </a:t>
            </a:r>
            <a:r>
              <a:rPr lang="de-DE" sz="2000" b="1" dirty="0">
                <a:solidFill>
                  <a:schemeClr val="accent5"/>
                </a:solidFill>
              </a:rPr>
              <a:t>gut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machbar</a:t>
            </a:r>
            <a:r>
              <a:rPr lang="de-DE" sz="2000" dirty="0"/>
              <a:t> sind</a:t>
            </a:r>
          </a:p>
          <a:p>
            <a:pPr lvl="1"/>
            <a:r>
              <a:rPr lang="de-DE" sz="1800" dirty="0"/>
              <a:t>„Ich habe mir vorgenommen, jeden Tag 10 Minuten spazieren zu gehen – das lässt sich gut in meinen Alltag einbauen.“</a:t>
            </a:r>
          </a:p>
          <a:p>
            <a:endParaRPr lang="de-DE" sz="20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4EFB096C-349F-7407-D311-39F013C15776}"/>
              </a:ext>
            </a:extLst>
          </p:cNvPr>
          <p:cNvSpPr txBox="1"/>
          <p:nvPr/>
        </p:nvSpPr>
        <p:spPr>
          <a:xfrm>
            <a:off x="658586" y="6085218"/>
            <a:ext cx="98134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b="1" dirty="0"/>
              <a:t>! Kleine, positive Erfahrungen machen es leichter, neue Gewohnheiten beizubehalten!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FFE8160-4BCF-10B8-D111-79178EACFD88}"/>
              </a:ext>
            </a:extLst>
          </p:cNvPr>
          <p:cNvSpPr txBox="1"/>
          <p:nvPr/>
        </p:nvSpPr>
        <p:spPr>
          <a:xfrm>
            <a:off x="8514818" y="6992937"/>
            <a:ext cx="2838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VSB_2025-09-24_0467.jpg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18005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Zahnputz- und Zahngesundheitskonzept - Lizenzfrei Zähne putzen Stock-Foto">
            <a:extLst>
              <a:ext uri="{FF2B5EF4-FFF2-40B4-BE49-F238E27FC236}">
                <a16:creationId xmlns:a16="http://schemas.microsoft.com/office/drawing/2014/main" id="{74E45F70-960B-CD2B-A933-6F4DC432DC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flipH="1">
            <a:off x="-131282" y="0"/>
            <a:ext cx="12323282" cy="693184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114F94F-4DDF-976A-DC21-E2C9A91CA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Typische Alltagssituationen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A5DA05-EEF2-F1D1-EB1C-299725BB1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367157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000" b="1" dirty="0"/>
              <a:t>Typische Alltagssituationen, die helfen neue Gewohnheiten zu etablieren</a:t>
            </a:r>
          </a:p>
          <a:p>
            <a:endParaRPr lang="de-DE" sz="2000" dirty="0"/>
          </a:p>
          <a:p>
            <a:endParaRPr lang="de-DE" sz="2000" b="1" dirty="0"/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AF978359-2DD6-9514-357E-C5A7DC5E04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21082"/>
              </p:ext>
            </p:extLst>
          </p:nvPr>
        </p:nvGraphicFramePr>
        <p:xfrm>
          <a:off x="911201" y="2276470"/>
          <a:ext cx="8203342" cy="40077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101671">
                  <a:extLst>
                    <a:ext uri="{9D8B030D-6E8A-4147-A177-3AD203B41FA5}">
                      <a16:colId xmlns:a16="http://schemas.microsoft.com/office/drawing/2014/main" val="4069775981"/>
                    </a:ext>
                  </a:extLst>
                </a:gridCol>
                <a:gridCol w="4101671">
                  <a:extLst>
                    <a:ext uri="{9D8B030D-6E8A-4147-A177-3AD203B41FA5}">
                      <a16:colId xmlns:a16="http://schemas.microsoft.com/office/drawing/2014/main" val="3183805153"/>
                    </a:ext>
                  </a:extLst>
                </a:gridCol>
              </a:tblGrid>
              <a:tr h="2853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b="1" dirty="0"/>
                        <a:t>Alltagssituation: Beispiele</a:t>
                      </a:r>
                    </a:p>
                  </a:txBody>
                  <a:tcPr marL="71333" marR="71333" marT="35667" marB="3566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b="1" dirty="0"/>
                        <a:t>Neue Gewohnheit: Beispiele</a:t>
                      </a:r>
                    </a:p>
                  </a:txBody>
                  <a:tcPr marL="71333" marR="71333" marT="35667" marB="35667" anchor="ctr"/>
                </a:tc>
                <a:extLst>
                  <a:ext uri="{0D108BD9-81ED-4DB2-BD59-A6C34878D82A}">
                    <a16:rowId xmlns:a16="http://schemas.microsoft.com/office/drawing/2014/main" val="495487147"/>
                  </a:ext>
                </a:extLst>
              </a:tr>
              <a:tr h="2853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/>
                        <a:t>Nach dem Aufstehen</a:t>
                      </a:r>
                    </a:p>
                  </a:txBody>
                  <a:tcPr marL="71333" marR="71333" marT="35667" marB="3566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/>
                        <a:t>10 Minuten Gymnastik</a:t>
                      </a:r>
                    </a:p>
                  </a:txBody>
                  <a:tcPr marL="71333" marR="71333" marT="35667" marB="35667" anchor="ctr"/>
                </a:tc>
                <a:extLst>
                  <a:ext uri="{0D108BD9-81ED-4DB2-BD59-A6C34878D82A}">
                    <a16:rowId xmlns:a16="http://schemas.microsoft.com/office/drawing/2014/main" val="4238187623"/>
                  </a:ext>
                </a:extLst>
              </a:tr>
              <a:tr h="2853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/>
                        <a:t>Nach dem Zähneputzen</a:t>
                      </a:r>
                    </a:p>
                  </a:txBody>
                  <a:tcPr marL="71333" marR="71333" marT="35667" marB="3566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/>
                        <a:t>2 Minuten Bewegungssnack</a:t>
                      </a:r>
                    </a:p>
                  </a:txBody>
                  <a:tcPr marL="71333" marR="71333" marT="35667" marB="35667" anchor="ctr"/>
                </a:tc>
                <a:extLst>
                  <a:ext uri="{0D108BD9-81ED-4DB2-BD59-A6C34878D82A}">
                    <a16:rowId xmlns:a16="http://schemas.microsoft.com/office/drawing/2014/main" val="2061648739"/>
                  </a:ext>
                </a:extLst>
              </a:tr>
              <a:tr h="2853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/>
                        <a:t>Nach dem Frühstück</a:t>
                      </a:r>
                    </a:p>
                  </a:txBody>
                  <a:tcPr marL="71333" marR="71333" marT="35667" marB="3566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/>
                        <a:t>5–10 Minuten bewegen oder kurz spazieren</a:t>
                      </a:r>
                    </a:p>
                  </a:txBody>
                  <a:tcPr marL="71333" marR="71333" marT="35667" marB="35667" anchor="ctr"/>
                </a:tc>
                <a:extLst>
                  <a:ext uri="{0D108BD9-81ED-4DB2-BD59-A6C34878D82A}">
                    <a16:rowId xmlns:a16="http://schemas.microsoft.com/office/drawing/2014/main" val="1613915753"/>
                  </a:ext>
                </a:extLst>
              </a:tr>
              <a:tr h="2853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/>
                        <a:t>Vor dem Mittagessen</a:t>
                      </a:r>
                    </a:p>
                  </a:txBody>
                  <a:tcPr marL="71333" marR="71333" marT="35667" marB="3566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/>
                        <a:t>Kurz innehalten: „Wie hungrig bin ich?“</a:t>
                      </a:r>
                    </a:p>
                  </a:txBody>
                  <a:tcPr marL="71333" marR="71333" marT="35667" marB="35667" anchor="ctr"/>
                </a:tc>
                <a:extLst>
                  <a:ext uri="{0D108BD9-81ED-4DB2-BD59-A6C34878D82A}">
                    <a16:rowId xmlns:a16="http://schemas.microsoft.com/office/drawing/2014/main" val="2981332273"/>
                  </a:ext>
                </a:extLst>
              </a:tr>
              <a:tr h="2853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/>
                        <a:t>Zu Beginn einer Mahlzeit</a:t>
                      </a:r>
                    </a:p>
                  </a:txBody>
                  <a:tcPr marL="71333" marR="71333" marT="35667" marB="3566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/>
                        <a:t>Gemüse/Salat als ersten Bestandteil wählen</a:t>
                      </a:r>
                    </a:p>
                  </a:txBody>
                  <a:tcPr marL="71333" marR="71333" marT="35667" marB="35667" anchor="ctr"/>
                </a:tc>
                <a:extLst>
                  <a:ext uri="{0D108BD9-81ED-4DB2-BD59-A6C34878D82A}">
                    <a16:rowId xmlns:a16="http://schemas.microsoft.com/office/drawing/2014/main" val="1615644630"/>
                  </a:ext>
                </a:extLst>
              </a:tr>
              <a:tr h="4993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/>
                        <a:t>Beim Fernsehen</a:t>
                      </a:r>
                    </a:p>
                  </a:txBody>
                  <a:tcPr marL="71333" marR="71333" marT="35667" marB="3566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/>
                        <a:t>Gesunde Snacks vorbereiten</a:t>
                      </a:r>
                    </a:p>
                  </a:txBody>
                  <a:tcPr marL="71333" marR="71333" marT="35667" marB="35667" anchor="ctr"/>
                </a:tc>
                <a:extLst>
                  <a:ext uri="{0D108BD9-81ED-4DB2-BD59-A6C34878D82A}">
                    <a16:rowId xmlns:a16="http://schemas.microsoft.com/office/drawing/2014/main" val="1927691411"/>
                  </a:ext>
                </a:extLst>
              </a:tr>
              <a:tr h="4993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/>
                        <a:t>Beim Einkaufen</a:t>
                      </a:r>
                    </a:p>
                  </a:txBody>
                  <a:tcPr marL="71333" marR="71333" marT="35667" marB="3566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/>
                        <a:t>Als erstes frisches Obst/Gemüse kaufen</a:t>
                      </a:r>
                    </a:p>
                  </a:txBody>
                  <a:tcPr marL="71333" marR="71333" marT="35667" marB="35667" anchor="ctr"/>
                </a:tc>
                <a:extLst>
                  <a:ext uri="{0D108BD9-81ED-4DB2-BD59-A6C34878D82A}">
                    <a16:rowId xmlns:a16="http://schemas.microsoft.com/office/drawing/2014/main" val="303497243"/>
                  </a:ext>
                </a:extLst>
              </a:tr>
              <a:tr h="4993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/>
                        <a:t>Bei Stress oder Langeweile</a:t>
                      </a:r>
                    </a:p>
                  </a:txBody>
                  <a:tcPr marL="71333" marR="71333" marT="35667" marB="3566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/>
                        <a:t>Alternative zum Essen: kurz rausgehen, jemanden anrufen, Musik hören</a:t>
                      </a:r>
                    </a:p>
                  </a:txBody>
                  <a:tcPr marL="71333" marR="71333" marT="35667" marB="35667" anchor="ctr"/>
                </a:tc>
                <a:extLst>
                  <a:ext uri="{0D108BD9-81ED-4DB2-BD59-A6C34878D82A}">
                    <a16:rowId xmlns:a16="http://schemas.microsoft.com/office/drawing/2014/main" val="2254816717"/>
                  </a:ext>
                </a:extLst>
              </a:tr>
              <a:tr h="2853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/>
                        <a:t>Vor dem Schlafengehen</a:t>
                      </a:r>
                    </a:p>
                  </a:txBody>
                  <a:tcPr marL="71333" marR="71333" marT="35667" marB="3566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sz="1600" dirty="0"/>
                        <a:t>Kurz überlegen: „Was ist mir heute gut gelungen?“</a:t>
                      </a:r>
                    </a:p>
                  </a:txBody>
                  <a:tcPr marL="71333" marR="71333" marT="35667" marB="35667" anchor="ctr"/>
                </a:tc>
                <a:extLst>
                  <a:ext uri="{0D108BD9-81ED-4DB2-BD59-A6C34878D82A}">
                    <a16:rowId xmlns:a16="http://schemas.microsoft.com/office/drawing/2014/main" val="256537761"/>
                  </a:ext>
                </a:extLst>
              </a:tr>
            </a:tbl>
          </a:graphicData>
        </a:graphic>
      </p:graphicFrame>
      <p:sp>
        <p:nvSpPr>
          <p:cNvPr id="7" name="Textfeld 6">
            <a:extLst>
              <a:ext uri="{FF2B5EF4-FFF2-40B4-BE49-F238E27FC236}">
                <a16:creationId xmlns:a16="http://schemas.microsoft.com/office/drawing/2014/main" id="{7D4E8460-C6F4-DB01-DE6B-5BE1938ECCB1}"/>
              </a:ext>
            </a:extLst>
          </p:cNvPr>
          <p:cNvSpPr txBox="1"/>
          <p:nvPr/>
        </p:nvSpPr>
        <p:spPr>
          <a:xfrm>
            <a:off x="3613150" y="6973805"/>
            <a:ext cx="6159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https://www.istockphoto.com/de/foto/zahnputz-und-zahngesundheitskonzept-gm2224641329-640728616</a:t>
            </a:r>
          </a:p>
        </p:txBody>
      </p:sp>
    </p:spTree>
    <p:extLst>
      <p:ext uri="{BB962C8B-B14F-4D97-AF65-F5344CB8AC3E}">
        <p14:creationId xmlns:p14="http://schemas.microsoft.com/office/powerpoint/2010/main" val="32160766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862C53CC-CED9-EC23-072E-93E3FDB66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5543" y="0"/>
            <a:ext cx="4776457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1311AE2-91B7-0A93-155B-8D07C4255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Ganz konkret: Wie siehts bei Ihnen aus?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221012F-EFF0-97C8-E7FB-9660B6034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77343" cy="4351338"/>
          </a:xfrm>
        </p:spPr>
        <p:txBody>
          <a:bodyPr/>
          <a:lstStyle/>
          <a:p>
            <a:pPr marL="0" indent="0">
              <a:buNone/>
            </a:pPr>
            <a:r>
              <a:rPr lang="de-DE" sz="2000" b="1" dirty="0"/>
              <a:t>Rückblick zum Start des Kurses</a:t>
            </a:r>
          </a:p>
          <a:p>
            <a:r>
              <a:rPr lang="de-DE" sz="2000" dirty="0"/>
              <a:t>Welche </a:t>
            </a:r>
            <a:r>
              <a:rPr lang="de-DE" sz="2000" b="1" dirty="0">
                <a:solidFill>
                  <a:schemeClr val="accent5"/>
                </a:solidFill>
              </a:rPr>
              <a:t>Gewohnheiten</a:t>
            </a:r>
            <a:r>
              <a:rPr lang="de-DE" sz="2000" dirty="0"/>
              <a:t> haben Sie </a:t>
            </a:r>
            <a:r>
              <a:rPr lang="de-DE" sz="2000" b="1" dirty="0">
                <a:solidFill>
                  <a:schemeClr val="accent5"/>
                </a:solidFill>
              </a:rPr>
              <a:t>neu entwickelt</a:t>
            </a:r>
            <a:r>
              <a:rPr lang="de-DE" sz="2000" dirty="0"/>
              <a:t>?</a:t>
            </a:r>
          </a:p>
          <a:p>
            <a:r>
              <a:rPr lang="de-DE" sz="2000" dirty="0"/>
              <a:t>Wie </a:t>
            </a:r>
            <a:r>
              <a:rPr lang="de-DE" sz="2000" b="1" dirty="0">
                <a:solidFill>
                  <a:schemeClr val="accent5"/>
                </a:solidFill>
              </a:rPr>
              <a:t>stabil</a:t>
            </a:r>
            <a:r>
              <a:rPr lang="de-DE" sz="2000" dirty="0"/>
              <a:t> sind diese?</a:t>
            </a:r>
          </a:p>
          <a:p>
            <a:r>
              <a:rPr lang="de-DE" sz="2000" dirty="0"/>
              <a:t>Welche </a:t>
            </a:r>
            <a:r>
              <a:rPr lang="de-DE" sz="2000" b="1" dirty="0">
                <a:solidFill>
                  <a:schemeClr val="accent5"/>
                </a:solidFill>
              </a:rPr>
              <a:t>alten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Gewohnheiten</a:t>
            </a:r>
            <a:r>
              <a:rPr lang="de-DE" sz="2000" dirty="0"/>
              <a:t> haben Sie </a:t>
            </a:r>
            <a:r>
              <a:rPr lang="de-DE" sz="2000" b="1" dirty="0">
                <a:solidFill>
                  <a:schemeClr val="accent5"/>
                </a:solidFill>
              </a:rPr>
              <a:t>abgelegt</a:t>
            </a:r>
            <a:r>
              <a:rPr lang="de-DE" sz="2000" dirty="0"/>
              <a:t>?</a:t>
            </a:r>
          </a:p>
          <a:p>
            <a:r>
              <a:rPr lang="de-DE" sz="2000" dirty="0"/>
              <a:t>Was sind Ihre </a:t>
            </a:r>
            <a:r>
              <a:rPr lang="de-DE" sz="2000" b="1" dirty="0">
                <a:solidFill>
                  <a:schemeClr val="accent5"/>
                </a:solidFill>
              </a:rPr>
              <a:t>besten</a:t>
            </a:r>
            <a:r>
              <a:rPr lang="de-DE" sz="2000" dirty="0"/>
              <a:t> </a:t>
            </a:r>
            <a:r>
              <a:rPr lang="de-DE" sz="2000" b="1" dirty="0">
                <a:solidFill>
                  <a:schemeClr val="accent5"/>
                </a:solidFill>
              </a:rPr>
              <a:t>Tipps</a:t>
            </a:r>
            <a:r>
              <a:rPr lang="de-DE" sz="2000" dirty="0"/>
              <a:t>?</a:t>
            </a:r>
          </a:p>
          <a:p>
            <a:pPr marL="0" indent="0">
              <a:buNone/>
            </a:pPr>
            <a:endParaRPr lang="de-DE" sz="2000" b="1" dirty="0"/>
          </a:p>
          <a:p>
            <a:pPr marL="0" indent="0">
              <a:buNone/>
            </a:pPr>
            <a:r>
              <a:rPr lang="de-DE" sz="2000" b="1" dirty="0"/>
              <a:t>Ausblick über den Kurs hinaus</a:t>
            </a:r>
          </a:p>
          <a:p>
            <a:r>
              <a:rPr lang="de-DE" sz="2000" dirty="0"/>
              <a:t>Was wären neuen </a:t>
            </a:r>
            <a:r>
              <a:rPr lang="de-DE" sz="2000" b="1" dirty="0">
                <a:solidFill>
                  <a:schemeClr val="accent5"/>
                </a:solidFill>
              </a:rPr>
              <a:t>Gewohnheiten</a:t>
            </a:r>
            <a:r>
              <a:rPr lang="de-DE" sz="2000" dirty="0"/>
              <a:t>, die Sie sich </a:t>
            </a:r>
            <a:r>
              <a:rPr lang="de-DE" sz="2000" b="1" dirty="0">
                <a:solidFill>
                  <a:schemeClr val="accent5"/>
                </a:solidFill>
              </a:rPr>
              <a:t>wünschen</a:t>
            </a:r>
            <a:r>
              <a:rPr lang="de-DE" sz="2000" dirty="0"/>
              <a:t>/</a:t>
            </a:r>
            <a:r>
              <a:rPr lang="de-DE" sz="2000" b="1" dirty="0">
                <a:solidFill>
                  <a:schemeClr val="accent5"/>
                </a:solidFill>
              </a:rPr>
              <a:t>vornehmen</a:t>
            </a:r>
            <a:r>
              <a:rPr lang="de-DE" sz="2000" dirty="0"/>
              <a:t>?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9ECD18D-8498-9195-249E-DEA042715BC8}"/>
              </a:ext>
            </a:extLst>
          </p:cNvPr>
          <p:cNvSpPr txBox="1"/>
          <p:nvPr/>
        </p:nvSpPr>
        <p:spPr>
          <a:xfrm>
            <a:off x="7874000" y="6946126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i="0" dirty="0">
                <a:solidFill>
                  <a:schemeClr val="tx1"/>
                </a:solidFill>
                <a:effectLst/>
                <a:latin typeface="+mn-lt"/>
              </a:rPr>
              <a:t>VSB_2025-09-22_0621.jpg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724322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5FB94623-03DC-20B9-294B-14F163F4390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 flipH="1">
            <a:off x="0" y="-749947"/>
            <a:ext cx="12192000" cy="816258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EAFA5ED-5981-63B6-5E96-82BFF8114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Ihre Wünsche für den restlichen Kurs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244EAE5-9C4B-6DC5-E0F9-7D1DC8202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59500" cy="4351338"/>
          </a:xfrm>
        </p:spPr>
        <p:txBody>
          <a:bodyPr/>
          <a:lstStyle/>
          <a:p>
            <a:r>
              <a:rPr lang="de-DE" b="1" dirty="0">
                <a:solidFill>
                  <a:schemeClr val="accent5"/>
                </a:solidFill>
              </a:rPr>
              <a:t>Welche Inhalte</a:t>
            </a:r>
            <a:r>
              <a:rPr lang="de-DE" dirty="0"/>
              <a:t>/Elemente aus MOVE konnten Sie in Ihrem Alltag </a:t>
            </a:r>
            <a:r>
              <a:rPr lang="de-DE" b="1" dirty="0">
                <a:solidFill>
                  <a:schemeClr val="accent5"/>
                </a:solidFill>
              </a:rPr>
              <a:t>umsetzen</a:t>
            </a:r>
            <a:r>
              <a:rPr lang="de-DE" dirty="0"/>
              <a:t>?</a:t>
            </a:r>
          </a:p>
          <a:p>
            <a:r>
              <a:rPr lang="de-DE" b="1" dirty="0">
                <a:solidFill>
                  <a:schemeClr val="accent5"/>
                </a:solidFill>
              </a:rPr>
              <a:t>Wo</a:t>
            </a:r>
            <a:r>
              <a:rPr lang="de-DE" dirty="0"/>
              <a:t> brauchen Sie noch </a:t>
            </a:r>
            <a:r>
              <a:rPr lang="de-DE" b="1" dirty="0">
                <a:solidFill>
                  <a:schemeClr val="accent5"/>
                </a:solidFill>
              </a:rPr>
              <a:t>Unterstützung</a:t>
            </a:r>
            <a:r>
              <a:rPr lang="de-DE" dirty="0"/>
              <a:t>?</a:t>
            </a:r>
          </a:p>
          <a:p>
            <a:r>
              <a:rPr lang="de-DE" b="1" dirty="0">
                <a:solidFill>
                  <a:schemeClr val="accent5"/>
                </a:solidFill>
              </a:rPr>
              <a:t>Was</a:t>
            </a:r>
            <a:r>
              <a:rPr lang="de-DE" dirty="0"/>
              <a:t> </a:t>
            </a:r>
            <a:r>
              <a:rPr lang="de-DE" b="1" dirty="0">
                <a:solidFill>
                  <a:schemeClr val="accent5"/>
                </a:solidFill>
              </a:rPr>
              <a:t>wünschen</a:t>
            </a:r>
            <a:r>
              <a:rPr lang="de-DE" dirty="0"/>
              <a:t> Sie sich für die restlichen Kurseinheiten?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54F05B8-B03E-64C4-8D77-0634CF9B926B}"/>
              </a:ext>
            </a:extLst>
          </p:cNvPr>
          <p:cNvSpPr txBox="1"/>
          <p:nvPr/>
        </p:nvSpPr>
        <p:spPr>
          <a:xfrm>
            <a:off x="5257800" y="7084625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i="0" dirty="0">
                <a:solidFill>
                  <a:schemeClr val="tx1"/>
                </a:solidFill>
                <a:effectLst/>
                <a:latin typeface="+mn-lt"/>
              </a:rPr>
              <a:t>VSB_2025-09-24_0671.jpg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67583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2E22F-71BE-1BFE-2D62-85D45DA5F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DDA260-C3E3-56ED-379C-9700657D5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MOVE-Challenge: Meine Gewichtskurve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59A6A98-ADF1-E566-D109-F68C7CAC0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4A64DAF-4A1A-D75B-188F-115AA1414F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604"/>
          <a:stretch>
            <a:fillRect/>
          </a:stretch>
        </p:blipFill>
        <p:spPr>
          <a:xfrm>
            <a:off x="1551214" y="1887419"/>
            <a:ext cx="8460029" cy="4829066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B1D1425-0C7C-413A-BEAC-C598B754F725}"/>
              </a:ext>
            </a:extLst>
          </p:cNvPr>
          <p:cNvSpPr txBox="1"/>
          <p:nvPr/>
        </p:nvSpPr>
        <p:spPr>
          <a:xfrm>
            <a:off x="591459" y="13719"/>
            <a:ext cx="5814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An dieser Stelle bitte nur die Kurve bis Woche 34 zeichnen</a:t>
            </a:r>
          </a:p>
        </p:txBody>
      </p:sp>
    </p:spTree>
    <p:extLst>
      <p:ext uri="{BB962C8B-B14F-4D97-AF65-F5344CB8AC3E}">
        <p14:creationId xmlns:p14="http://schemas.microsoft.com/office/powerpoint/2010/main" val="880749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8B0A1-0D21-9880-7811-75E8A92A1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A37659-CD06-54CD-E2AF-9D250443B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MOVE-Challenge: Meine Zufriedenheit</a:t>
            </a: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6F9DB8AB-82A0-C40E-A392-A7CB267B43C3}"/>
              </a:ext>
            </a:extLst>
          </p:cNvPr>
          <p:cNvGraphicFramePr>
            <a:graphicFrameLocks noGrp="1"/>
          </p:cNvGraphicFramePr>
          <p:nvPr/>
        </p:nvGraphicFramePr>
        <p:xfrm>
          <a:off x="972453" y="1902959"/>
          <a:ext cx="10247094" cy="370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4119">
                  <a:extLst>
                    <a:ext uri="{9D8B030D-6E8A-4147-A177-3AD203B41FA5}">
                      <a16:colId xmlns:a16="http://schemas.microsoft.com/office/drawing/2014/main" val="2233812032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529999955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2088661982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356711527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2358358217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516678340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4290971518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34482539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93090912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99882858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006876811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4257751211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82921335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417062132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64598070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068102886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297515818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188515599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363442117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876424543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499759990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653499916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395168006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045726218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3400441659"/>
                    </a:ext>
                  </a:extLst>
                </a:gridCol>
                <a:gridCol w="394119">
                  <a:extLst>
                    <a:ext uri="{9D8B030D-6E8A-4147-A177-3AD203B41FA5}">
                      <a16:colId xmlns:a16="http://schemas.microsoft.com/office/drawing/2014/main" val="1582085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205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341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313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882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642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116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98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441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696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638595"/>
                  </a:ext>
                </a:extLst>
              </a:tr>
            </a:tbl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CA254067-8E7E-ED4E-4294-C9DD91C2AA36}"/>
              </a:ext>
            </a:extLst>
          </p:cNvPr>
          <p:cNvSpPr txBox="1"/>
          <p:nvPr/>
        </p:nvSpPr>
        <p:spPr>
          <a:xfrm>
            <a:off x="478972" y="1690688"/>
            <a:ext cx="609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accent5"/>
                </a:solidFill>
              </a:rPr>
              <a:t>10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9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8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7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6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5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4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3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2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1</a:t>
            </a:r>
          </a:p>
          <a:p>
            <a:pPr algn="ctr"/>
            <a:r>
              <a:rPr lang="de-DE" sz="2400" b="1" dirty="0">
                <a:solidFill>
                  <a:schemeClr val="accent5"/>
                </a:solidFill>
              </a:rPr>
              <a:t>0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D15C2E0-98F9-D433-E98D-3AB04E4054DC}"/>
              </a:ext>
            </a:extLst>
          </p:cNvPr>
          <p:cNvSpPr txBox="1"/>
          <p:nvPr/>
        </p:nvSpPr>
        <p:spPr>
          <a:xfrm>
            <a:off x="11152415" y="1690688"/>
            <a:ext cx="609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accent4"/>
                </a:solidFill>
              </a:rPr>
              <a:t>10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9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8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7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6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5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4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3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2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1</a:t>
            </a:r>
          </a:p>
          <a:p>
            <a:pPr algn="ctr"/>
            <a:r>
              <a:rPr lang="de-DE" sz="2400" b="1" dirty="0">
                <a:solidFill>
                  <a:schemeClr val="accent4"/>
                </a:solidFill>
              </a:rPr>
              <a:t>0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B90D6A8E-EF89-4329-2213-7E01F2BFE810}"/>
              </a:ext>
            </a:extLst>
          </p:cNvPr>
          <p:cNvSpPr txBox="1"/>
          <p:nvPr/>
        </p:nvSpPr>
        <p:spPr>
          <a:xfrm rot="16200000">
            <a:off x="-1749373" y="3522736"/>
            <a:ext cx="431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5"/>
                </a:solidFill>
              </a:rPr>
              <a:t>Zufriedenheit mit meinem Essverhalten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43DDED60-80A0-885D-6A2C-9351197A6ABF}"/>
              </a:ext>
            </a:extLst>
          </p:cNvPr>
          <p:cNvSpPr txBox="1"/>
          <p:nvPr/>
        </p:nvSpPr>
        <p:spPr>
          <a:xfrm rot="5400000">
            <a:off x="9216171" y="3583514"/>
            <a:ext cx="5138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chemeClr val="accent4"/>
                </a:solidFill>
              </a:rPr>
              <a:t>Zufriedenheit mit meinem Bewegungsverhalten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CFEC8AB3-012E-77BD-680F-DB45155C05E2}"/>
              </a:ext>
            </a:extLst>
          </p:cNvPr>
          <p:cNvSpPr txBox="1"/>
          <p:nvPr/>
        </p:nvSpPr>
        <p:spPr>
          <a:xfrm>
            <a:off x="838200" y="6012412"/>
            <a:ext cx="881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Woche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6F3C970F-FC42-D089-7C65-4DA275141FD0}"/>
              </a:ext>
            </a:extLst>
          </p:cNvPr>
          <p:cNvSpPr txBox="1"/>
          <p:nvPr/>
        </p:nvSpPr>
        <p:spPr>
          <a:xfrm>
            <a:off x="591459" y="13719"/>
            <a:ext cx="5861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An dieser Stelle bitte nur die Kurve bis Woche 34 zeichnen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95D14D57-6AD9-95A3-EC38-406D25ADE207}"/>
              </a:ext>
            </a:extLst>
          </p:cNvPr>
          <p:cNvSpPr txBox="1"/>
          <p:nvPr/>
        </p:nvSpPr>
        <p:spPr>
          <a:xfrm>
            <a:off x="8584153" y="-5019"/>
            <a:ext cx="36078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>
                <a:solidFill>
                  <a:srgbClr val="FF0000"/>
                </a:solidFill>
              </a:rPr>
              <a:t>Dieses Arbeitsblatt 2-mal erstellen</a:t>
            </a:r>
          </a:p>
          <a:p>
            <a:pPr marL="342900" indent="-342900">
              <a:buAutoNum type="arabicParenR"/>
            </a:pPr>
            <a:r>
              <a:rPr lang="de-DE" i="1" dirty="0">
                <a:solidFill>
                  <a:srgbClr val="FF0000"/>
                </a:solidFill>
              </a:rPr>
              <a:t>0-26. Woche</a:t>
            </a:r>
          </a:p>
          <a:p>
            <a:pPr marL="342900" indent="-342900">
              <a:buAutoNum type="arabicParenR"/>
            </a:pPr>
            <a:r>
              <a:rPr lang="de-DE" i="1" dirty="0">
                <a:solidFill>
                  <a:srgbClr val="FF0000"/>
                </a:solidFill>
              </a:rPr>
              <a:t>27-52. Woche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1B12DBA-CA0B-A7F7-0A66-71124A441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69" y="5509772"/>
            <a:ext cx="10843850" cy="671799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D524874E-C68D-C3E3-ED29-F1D3CCA77649}"/>
              </a:ext>
            </a:extLst>
          </p:cNvPr>
          <p:cNvSpPr/>
          <p:nvPr/>
        </p:nvSpPr>
        <p:spPr>
          <a:xfrm>
            <a:off x="968829" y="1850571"/>
            <a:ext cx="10276114" cy="1545772"/>
          </a:xfrm>
          <a:custGeom>
            <a:avLst/>
            <a:gdLst>
              <a:gd name="csX0" fmla="*/ 0 w 10276114"/>
              <a:gd name="csY0" fmla="*/ 440872 h 1545772"/>
              <a:gd name="csX1" fmla="*/ 81642 w 10276114"/>
              <a:gd name="csY1" fmla="*/ 337458 h 1545772"/>
              <a:gd name="csX2" fmla="*/ 125185 w 10276114"/>
              <a:gd name="csY2" fmla="*/ 293915 h 1545772"/>
              <a:gd name="csX3" fmla="*/ 163285 w 10276114"/>
              <a:gd name="csY3" fmla="*/ 239486 h 1545772"/>
              <a:gd name="csX4" fmla="*/ 217714 w 10276114"/>
              <a:gd name="csY4" fmla="*/ 174172 h 1545772"/>
              <a:gd name="csX5" fmla="*/ 239485 w 10276114"/>
              <a:gd name="csY5" fmla="*/ 141515 h 1545772"/>
              <a:gd name="csX6" fmla="*/ 255814 w 10276114"/>
              <a:gd name="csY6" fmla="*/ 114300 h 1545772"/>
              <a:gd name="csX7" fmla="*/ 283028 w 10276114"/>
              <a:gd name="csY7" fmla="*/ 97972 h 1545772"/>
              <a:gd name="csX8" fmla="*/ 304800 w 10276114"/>
              <a:gd name="csY8" fmla="*/ 70758 h 1545772"/>
              <a:gd name="csX9" fmla="*/ 342900 w 10276114"/>
              <a:gd name="csY9" fmla="*/ 43543 h 1545772"/>
              <a:gd name="csX10" fmla="*/ 359228 w 10276114"/>
              <a:gd name="csY10" fmla="*/ 38100 h 1545772"/>
              <a:gd name="csX11" fmla="*/ 462642 w 10276114"/>
              <a:gd name="csY11" fmla="*/ 48986 h 1545772"/>
              <a:gd name="csX12" fmla="*/ 500742 w 10276114"/>
              <a:gd name="csY12" fmla="*/ 54429 h 1545772"/>
              <a:gd name="csX13" fmla="*/ 533400 w 10276114"/>
              <a:gd name="csY13" fmla="*/ 59872 h 1545772"/>
              <a:gd name="csX14" fmla="*/ 696685 w 10276114"/>
              <a:gd name="csY14" fmla="*/ 65315 h 1545772"/>
              <a:gd name="csX15" fmla="*/ 762000 w 10276114"/>
              <a:gd name="csY15" fmla="*/ 76200 h 1545772"/>
              <a:gd name="csX16" fmla="*/ 783771 w 10276114"/>
              <a:gd name="csY16" fmla="*/ 87086 h 1545772"/>
              <a:gd name="csX17" fmla="*/ 816428 w 10276114"/>
              <a:gd name="csY17" fmla="*/ 174172 h 1545772"/>
              <a:gd name="csX18" fmla="*/ 838200 w 10276114"/>
              <a:gd name="csY18" fmla="*/ 206829 h 1545772"/>
              <a:gd name="csX19" fmla="*/ 870857 w 10276114"/>
              <a:gd name="csY19" fmla="*/ 359229 h 1545772"/>
              <a:gd name="csX20" fmla="*/ 887185 w 10276114"/>
              <a:gd name="csY20" fmla="*/ 440872 h 1545772"/>
              <a:gd name="csX21" fmla="*/ 914400 w 10276114"/>
              <a:gd name="csY21" fmla="*/ 620486 h 1545772"/>
              <a:gd name="csX22" fmla="*/ 936171 w 10276114"/>
              <a:gd name="csY22" fmla="*/ 729343 h 1545772"/>
              <a:gd name="csX23" fmla="*/ 947057 w 10276114"/>
              <a:gd name="csY23" fmla="*/ 800100 h 1545772"/>
              <a:gd name="csX24" fmla="*/ 968828 w 10276114"/>
              <a:gd name="csY24" fmla="*/ 876300 h 1545772"/>
              <a:gd name="csX25" fmla="*/ 1006928 w 10276114"/>
              <a:gd name="csY25" fmla="*/ 1066800 h 1545772"/>
              <a:gd name="csX26" fmla="*/ 1017814 w 10276114"/>
              <a:gd name="csY26" fmla="*/ 1148443 h 1545772"/>
              <a:gd name="csX27" fmla="*/ 1072242 w 10276114"/>
              <a:gd name="csY27" fmla="*/ 1328058 h 1545772"/>
              <a:gd name="csX28" fmla="*/ 1094014 w 10276114"/>
              <a:gd name="csY28" fmla="*/ 1371600 h 1545772"/>
              <a:gd name="csX29" fmla="*/ 1132114 w 10276114"/>
              <a:gd name="csY29" fmla="*/ 1442358 h 1545772"/>
              <a:gd name="csX30" fmla="*/ 1143000 w 10276114"/>
              <a:gd name="csY30" fmla="*/ 1469572 h 1545772"/>
              <a:gd name="csX31" fmla="*/ 1164771 w 10276114"/>
              <a:gd name="csY31" fmla="*/ 1502229 h 1545772"/>
              <a:gd name="csX32" fmla="*/ 1170214 w 10276114"/>
              <a:gd name="csY32" fmla="*/ 1524000 h 1545772"/>
              <a:gd name="csX33" fmla="*/ 1191985 w 10276114"/>
              <a:gd name="csY33" fmla="*/ 1529443 h 1545772"/>
              <a:gd name="csX34" fmla="*/ 1257300 w 10276114"/>
              <a:gd name="csY34" fmla="*/ 1540329 h 1545772"/>
              <a:gd name="csX35" fmla="*/ 1562100 w 10276114"/>
              <a:gd name="csY35" fmla="*/ 1545772 h 1545772"/>
              <a:gd name="csX36" fmla="*/ 1665514 w 10276114"/>
              <a:gd name="csY36" fmla="*/ 1453243 h 1545772"/>
              <a:gd name="csX37" fmla="*/ 1736271 w 10276114"/>
              <a:gd name="csY37" fmla="*/ 1382486 h 1545772"/>
              <a:gd name="csX38" fmla="*/ 1915885 w 10276114"/>
              <a:gd name="csY38" fmla="*/ 1240972 h 1545772"/>
              <a:gd name="csX39" fmla="*/ 1964871 w 10276114"/>
              <a:gd name="csY39" fmla="*/ 1191986 h 1545772"/>
              <a:gd name="csX40" fmla="*/ 2090057 w 10276114"/>
              <a:gd name="csY40" fmla="*/ 952500 h 1545772"/>
              <a:gd name="csX41" fmla="*/ 2198914 w 10276114"/>
              <a:gd name="csY41" fmla="*/ 734786 h 1545772"/>
              <a:gd name="csX42" fmla="*/ 2329542 w 10276114"/>
              <a:gd name="csY42" fmla="*/ 489858 h 1545772"/>
              <a:gd name="csX43" fmla="*/ 2345871 w 10276114"/>
              <a:gd name="csY43" fmla="*/ 451758 h 1545772"/>
              <a:gd name="csX44" fmla="*/ 2378528 w 10276114"/>
              <a:gd name="csY44" fmla="*/ 402772 h 1545772"/>
              <a:gd name="csX45" fmla="*/ 2449285 w 10276114"/>
              <a:gd name="csY45" fmla="*/ 538843 h 1545772"/>
              <a:gd name="csX46" fmla="*/ 2569028 w 10276114"/>
              <a:gd name="csY46" fmla="*/ 772886 h 1545772"/>
              <a:gd name="csX47" fmla="*/ 2601685 w 10276114"/>
              <a:gd name="csY47" fmla="*/ 838200 h 1545772"/>
              <a:gd name="csX48" fmla="*/ 2639785 w 10276114"/>
              <a:gd name="csY48" fmla="*/ 914400 h 1545772"/>
              <a:gd name="csX49" fmla="*/ 2650671 w 10276114"/>
              <a:gd name="csY49" fmla="*/ 947058 h 1545772"/>
              <a:gd name="csX50" fmla="*/ 2661557 w 10276114"/>
              <a:gd name="csY50" fmla="*/ 963386 h 1545772"/>
              <a:gd name="csX51" fmla="*/ 2683328 w 10276114"/>
              <a:gd name="csY51" fmla="*/ 1006929 h 1545772"/>
              <a:gd name="csX52" fmla="*/ 2699657 w 10276114"/>
              <a:gd name="csY52" fmla="*/ 1039586 h 1545772"/>
              <a:gd name="csX53" fmla="*/ 2721428 w 10276114"/>
              <a:gd name="csY53" fmla="*/ 1061358 h 1545772"/>
              <a:gd name="csX54" fmla="*/ 2737757 w 10276114"/>
              <a:gd name="csY54" fmla="*/ 1099458 h 1545772"/>
              <a:gd name="csX55" fmla="*/ 2743200 w 10276114"/>
              <a:gd name="csY55" fmla="*/ 1121229 h 1545772"/>
              <a:gd name="csX56" fmla="*/ 2759528 w 10276114"/>
              <a:gd name="csY56" fmla="*/ 1132115 h 1545772"/>
              <a:gd name="csX57" fmla="*/ 2781300 w 10276114"/>
              <a:gd name="csY57" fmla="*/ 1164772 h 1545772"/>
              <a:gd name="csX58" fmla="*/ 2922814 w 10276114"/>
              <a:gd name="csY58" fmla="*/ 1034143 h 1545772"/>
              <a:gd name="csX59" fmla="*/ 2982685 w 10276114"/>
              <a:gd name="csY59" fmla="*/ 974272 h 1545772"/>
              <a:gd name="csX60" fmla="*/ 3118757 w 10276114"/>
              <a:gd name="csY60" fmla="*/ 870858 h 1545772"/>
              <a:gd name="csX61" fmla="*/ 3129642 w 10276114"/>
              <a:gd name="csY61" fmla="*/ 854529 h 1545772"/>
              <a:gd name="csX62" fmla="*/ 3260271 w 10276114"/>
              <a:gd name="csY62" fmla="*/ 604158 h 1545772"/>
              <a:gd name="csX63" fmla="*/ 3390900 w 10276114"/>
              <a:gd name="csY63" fmla="*/ 299358 h 1545772"/>
              <a:gd name="csX64" fmla="*/ 3434442 w 10276114"/>
              <a:gd name="csY64" fmla="*/ 206829 h 1545772"/>
              <a:gd name="csX65" fmla="*/ 3467100 w 10276114"/>
              <a:gd name="csY65" fmla="*/ 136072 h 1545772"/>
              <a:gd name="csX66" fmla="*/ 3521528 w 10276114"/>
              <a:gd name="csY66" fmla="*/ 38100 h 1545772"/>
              <a:gd name="csX67" fmla="*/ 3526971 w 10276114"/>
              <a:gd name="csY67" fmla="*/ 21772 h 1545772"/>
              <a:gd name="csX68" fmla="*/ 3663042 w 10276114"/>
              <a:gd name="csY68" fmla="*/ 119743 h 1545772"/>
              <a:gd name="csX69" fmla="*/ 3810000 w 10276114"/>
              <a:gd name="csY69" fmla="*/ 234043 h 1545772"/>
              <a:gd name="csX70" fmla="*/ 3869871 w 10276114"/>
              <a:gd name="csY70" fmla="*/ 299358 h 1545772"/>
              <a:gd name="csX71" fmla="*/ 3880757 w 10276114"/>
              <a:gd name="csY71" fmla="*/ 315686 h 1545772"/>
              <a:gd name="csX72" fmla="*/ 3918857 w 10276114"/>
              <a:gd name="csY72" fmla="*/ 359229 h 1545772"/>
              <a:gd name="csX73" fmla="*/ 3940628 w 10276114"/>
              <a:gd name="csY73" fmla="*/ 386443 h 1545772"/>
              <a:gd name="csX74" fmla="*/ 3951514 w 10276114"/>
              <a:gd name="csY74" fmla="*/ 402772 h 1545772"/>
              <a:gd name="csX75" fmla="*/ 4147457 w 10276114"/>
              <a:gd name="csY75" fmla="*/ 566058 h 1545772"/>
              <a:gd name="csX76" fmla="*/ 4191000 w 10276114"/>
              <a:gd name="csY76" fmla="*/ 609600 h 1545772"/>
              <a:gd name="csX77" fmla="*/ 4229100 w 10276114"/>
              <a:gd name="csY77" fmla="*/ 636815 h 1545772"/>
              <a:gd name="csX78" fmla="*/ 4267200 w 10276114"/>
              <a:gd name="csY78" fmla="*/ 691243 h 1545772"/>
              <a:gd name="csX79" fmla="*/ 4299857 w 10276114"/>
              <a:gd name="csY79" fmla="*/ 713015 h 1545772"/>
              <a:gd name="csX80" fmla="*/ 4337957 w 10276114"/>
              <a:gd name="csY80" fmla="*/ 745672 h 1545772"/>
              <a:gd name="csX81" fmla="*/ 4724400 w 10276114"/>
              <a:gd name="csY81" fmla="*/ 751115 h 1545772"/>
              <a:gd name="csX82" fmla="*/ 4925785 w 10276114"/>
              <a:gd name="csY82" fmla="*/ 560615 h 1545772"/>
              <a:gd name="csX83" fmla="*/ 5034642 w 10276114"/>
              <a:gd name="csY83" fmla="*/ 484415 h 1545772"/>
              <a:gd name="csX84" fmla="*/ 5099957 w 10276114"/>
              <a:gd name="csY84" fmla="*/ 435429 h 1545772"/>
              <a:gd name="csX85" fmla="*/ 5143500 w 10276114"/>
              <a:gd name="csY85" fmla="*/ 402772 h 1545772"/>
              <a:gd name="csX86" fmla="*/ 5197928 w 10276114"/>
              <a:gd name="csY86" fmla="*/ 326572 h 1545772"/>
              <a:gd name="csX87" fmla="*/ 5252357 w 10276114"/>
              <a:gd name="csY87" fmla="*/ 272143 h 1545772"/>
              <a:gd name="csX88" fmla="*/ 5355771 w 10276114"/>
              <a:gd name="csY88" fmla="*/ 185058 h 1545772"/>
              <a:gd name="csX89" fmla="*/ 5437414 w 10276114"/>
              <a:gd name="csY89" fmla="*/ 103415 h 1545772"/>
              <a:gd name="csX90" fmla="*/ 5453742 w 10276114"/>
              <a:gd name="csY90" fmla="*/ 87086 h 1545772"/>
              <a:gd name="csX91" fmla="*/ 5475514 w 10276114"/>
              <a:gd name="csY91" fmla="*/ 76200 h 1545772"/>
              <a:gd name="csX92" fmla="*/ 5513614 w 10276114"/>
              <a:gd name="csY92" fmla="*/ 152400 h 1545772"/>
              <a:gd name="csX93" fmla="*/ 5617028 w 10276114"/>
              <a:gd name="csY93" fmla="*/ 321129 h 1545772"/>
              <a:gd name="csX94" fmla="*/ 5736771 w 10276114"/>
              <a:gd name="csY94" fmla="*/ 582386 h 1545772"/>
              <a:gd name="csX95" fmla="*/ 5812971 w 10276114"/>
              <a:gd name="csY95" fmla="*/ 772886 h 1545772"/>
              <a:gd name="csX96" fmla="*/ 5867400 w 10276114"/>
              <a:gd name="csY96" fmla="*/ 903515 h 1545772"/>
              <a:gd name="csX97" fmla="*/ 5910942 w 10276114"/>
              <a:gd name="csY97" fmla="*/ 1001486 h 1545772"/>
              <a:gd name="csX98" fmla="*/ 5932714 w 10276114"/>
              <a:gd name="csY98" fmla="*/ 1050472 h 1545772"/>
              <a:gd name="csX99" fmla="*/ 6161314 w 10276114"/>
              <a:gd name="csY99" fmla="*/ 892629 h 1545772"/>
              <a:gd name="csX100" fmla="*/ 6204857 w 10276114"/>
              <a:gd name="csY100" fmla="*/ 859972 h 1545772"/>
              <a:gd name="csX101" fmla="*/ 6275614 w 10276114"/>
              <a:gd name="csY101" fmla="*/ 789215 h 1545772"/>
              <a:gd name="csX102" fmla="*/ 6291942 w 10276114"/>
              <a:gd name="csY102" fmla="*/ 772886 h 1545772"/>
              <a:gd name="csX103" fmla="*/ 6765471 w 10276114"/>
              <a:gd name="csY103" fmla="*/ 745672 h 1545772"/>
              <a:gd name="csX104" fmla="*/ 6868885 w 10276114"/>
              <a:gd name="csY104" fmla="*/ 609600 h 1545772"/>
              <a:gd name="csX105" fmla="*/ 6923314 w 10276114"/>
              <a:gd name="csY105" fmla="*/ 527958 h 1545772"/>
              <a:gd name="csX106" fmla="*/ 6988628 w 10276114"/>
              <a:gd name="csY106" fmla="*/ 462643 h 1545772"/>
              <a:gd name="csX107" fmla="*/ 7048500 w 10276114"/>
              <a:gd name="csY107" fmla="*/ 375558 h 1545772"/>
              <a:gd name="csX108" fmla="*/ 7081157 w 10276114"/>
              <a:gd name="csY108" fmla="*/ 353786 h 1545772"/>
              <a:gd name="csX109" fmla="*/ 7113814 w 10276114"/>
              <a:gd name="csY109" fmla="*/ 326572 h 1545772"/>
              <a:gd name="csX110" fmla="*/ 7233557 w 10276114"/>
              <a:gd name="csY110" fmla="*/ 174172 h 1545772"/>
              <a:gd name="csX111" fmla="*/ 7342414 w 10276114"/>
              <a:gd name="csY111" fmla="*/ 76200 h 1545772"/>
              <a:gd name="csX112" fmla="*/ 7375071 w 10276114"/>
              <a:gd name="csY112" fmla="*/ 38100 h 1545772"/>
              <a:gd name="csX113" fmla="*/ 7391400 w 10276114"/>
              <a:gd name="csY113" fmla="*/ 27215 h 1545772"/>
              <a:gd name="csX114" fmla="*/ 7434942 w 10276114"/>
              <a:gd name="csY114" fmla="*/ 0 h 1545772"/>
              <a:gd name="csX115" fmla="*/ 7658100 w 10276114"/>
              <a:gd name="csY115" fmla="*/ 195943 h 1545772"/>
              <a:gd name="csX116" fmla="*/ 7701642 w 10276114"/>
              <a:gd name="csY116" fmla="*/ 234043 h 1545772"/>
              <a:gd name="csX117" fmla="*/ 7756071 w 10276114"/>
              <a:gd name="csY117" fmla="*/ 283029 h 1545772"/>
              <a:gd name="csX118" fmla="*/ 7788728 w 10276114"/>
              <a:gd name="csY118" fmla="*/ 337458 h 1545772"/>
              <a:gd name="csX119" fmla="*/ 7815942 w 10276114"/>
              <a:gd name="csY119" fmla="*/ 375558 h 1545772"/>
              <a:gd name="csX120" fmla="*/ 7826828 w 10276114"/>
              <a:gd name="csY120" fmla="*/ 397329 h 1545772"/>
              <a:gd name="csX121" fmla="*/ 7875814 w 10276114"/>
              <a:gd name="csY121" fmla="*/ 424543 h 1545772"/>
              <a:gd name="csX122" fmla="*/ 8343900 w 10276114"/>
              <a:gd name="csY122" fmla="*/ 413658 h 1545772"/>
              <a:gd name="csX123" fmla="*/ 8528957 w 10276114"/>
              <a:gd name="csY123" fmla="*/ 397329 h 1545772"/>
              <a:gd name="csX124" fmla="*/ 8926285 w 10276114"/>
              <a:gd name="csY124" fmla="*/ 408215 h 1545772"/>
              <a:gd name="csX125" fmla="*/ 8958942 w 10276114"/>
              <a:gd name="csY125" fmla="*/ 413658 h 1545772"/>
              <a:gd name="csX126" fmla="*/ 9002485 w 10276114"/>
              <a:gd name="csY126" fmla="*/ 419100 h 1545772"/>
              <a:gd name="csX127" fmla="*/ 9018814 w 10276114"/>
              <a:gd name="csY127" fmla="*/ 424543 h 1545772"/>
              <a:gd name="csX128" fmla="*/ 9040585 w 10276114"/>
              <a:gd name="csY128" fmla="*/ 435429 h 1545772"/>
              <a:gd name="csX129" fmla="*/ 9138557 w 10276114"/>
              <a:gd name="csY129" fmla="*/ 342900 h 1545772"/>
              <a:gd name="csX130" fmla="*/ 9187542 w 10276114"/>
              <a:gd name="csY130" fmla="*/ 288472 h 1545772"/>
              <a:gd name="csX131" fmla="*/ 9241971 w 10276114"/>
              <a:gd name="csY131" fmla="*/ 234043 h 1545772"/>
              <a:gd name="csX132" fmla="*/ 9274628 w 10276114"/>
              <a:gd name="csY132" fmla="*/ 179615 h 1545772"/>
              <a:gd name="csX133" fmla="*/ 9323614 w 10276114"/>
              <a:gd name="csY133" fmla="*/ 130629 h 1545772"/>
              <a:gd name="csX134" fmla="*/ 9339942 w 10276114"/>
              <a:gd name="csY134" fmla="*/ 119743 h 1545772"/>
              <a:gd name="csX135" fmla="*/ 9361714 w 10276114"/>
              <a:gd name="csY135" fmla="*/ 92529 h 1545772"/>
              <a:gd name="csX136" fmla="*/ 9378042 w 10276114"/>
              <a:gd name="csY136" fmla="*/ 81643 h 1545772"/>
              <a:gd name="csX137" fmla="*/ 9416142 w 10276114"/>
              <a:gd name="csY137" fmla="*/ 54429 h 1545772"/>
              <a:gd name="csX138" fmla="*/ 9432471 w 10276114"/>
              <a:gd name="csY138" fmla="*/ 48986 h 1545772"/>
              <a:gd name="csX139" fmla="*/ 9459685 w 10276114"/>
              <a:gd name="csY139" fmla="*/ 65315 h 1545772"/>
              <a:gd name="csX140" fmla="*/ 9535885 w 10276114"/>
              <a:gd name="csY140" fmla="*/ 130629 h 1545772"/>
              <a:gd name="csX141" fmla="*/ 9557657 w 10276114"/>
              <a:gd name="csY141" fmla="*/ 168729 h 1545772"/>
              <a:gd name="csX142" fmla="*/ 9590314 w 10276114"/>
              <a:gd name="csY142" fmla="*/ 201386 h 1545772"/>
              <a:gd name="csX143" fmla="*/ 9622971 w 10276114"/>
              <a:gd name="csY143" fmla="*/ 239486 h 1545772"/>
              <a:gd name="csX144" fmla="*/ 9720942 w 10276114"/>
              <a:gd name="csY144" fmla="*/ 332015 h 1545772"/>
              <a:gd name="csX145" fmla="*/ 9759042 w 10276114"/>
              <a:gd name="csY145" fmla="*/ 386443 h 1545772"/>
              <a:gd name="csX146" fmla="*/ 9802585 w 10276114"/>
              <a:gd name="csY146" fmla="*/ 424543 h 1545772"/>
              <a:gd name="csX147" fmla="*/ 9818914 w 10276114"/>
              <a:gd name="csY147" fmla="*/ 429986 h 1545772"/>
              <a:gd name="csX148" fmla="*/ 9993085 w 10276114"/>
              <a:gd name="csY148" fmla="*/ 272143 h 1545772"/>
              <a:gd name="csX149" fmla="*/ 10063842 w 10276114"/>
              <a:gd name="csY149" fmla="*/ 223158 h 1545772"/>
              <a:gd name="csX150" fmla="*/ 10189028 w 10276114"/>
              <a:gd name="csY150" fmla="*/ 125186 h 1545772"/>
              <a:gd name="csX151" fmla="*/ 10259785 w 10276114"/>
              <a:gd name="csY151" fmla="*/ 70758 h 1545772"/>
              <a:gd name="csX152" fmla="*/ 10276114 w 10276114"/>
              <a:gd name="csY152" fmla="*/ 54429 h 15457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</a:cxnLst>
            <a:rect l="l" t="t" r="r" b="b"/>
            <a:pathLst>
              <a:path w="10276114" h="1545772">
                <a:moveTo>
                  <a:pt x="0" y="440872"/>
                </a:moveTo>
                <a:cubicBezTo>
                  <a:pt x="30854" y="389448"/>
                  <a:pt x="17937" y="407534"/>
                  <a:pt x="81642" y="337458"/>
                </a:cubicBezTo>
                <a:cubicBezTo>
                  <a:pt x="95450" y="322270"/>
                  <a:pt x="112044" y="309684"/>
                  <a:pt x="125185" y="293915"/>
                </a:cubicBezTo>
                <a:cubicBezTo>
                  <a:pt x="139363" y="276902"/>
                  <a:pt x="149744" y="257010"/>
                  <a:pt x="163285" y="239486"/>
                </a:cubicBezTo>
                <a:cubicBezTo>
                  <a:pt x="180614" y="217061"/>
                  <a:pt x="201994" y="197752"/>
                  <a:pt x="217714" y="174172"/>
                </a:cubicBezTo>
                <a:cubicBezTo>
                  <a:pt x="224971" y="163286"/>
                  <a:pt x="232461" y="152553"/>
                  <a:pt x="239485" y="141515"/>
                </a:cubicBezTo>
                <a:cubicBezTo>
                  <a:pt x="245165" y="132590"/>
                  <a:pt x="248333" y="121781"/>
                  <a:pt x="255814" y="114300"/>
                </a:cubicBezTo>
                <a:cubicBezTo>
                  <a:pt x="263294" y="106820"/>
                  <a:pt x="273957" y="103415"/>
                  <a:pt x="283028" y="97972"/>
                </a:cubicBezTo>
                <a:cubicBezTo>
                  <a:pt x="290285" y="88901"/>
                  <a:pt x="296585" y="78973"/>
                  <a:pt x="304800" y="70758"/>
                </a:cubicBezTo>
                <a:cubicBezTo>
                  <a:pt x="307267" y="68291"/>
                  <a:pt x="336717" y="46634"/>
                  <a:pt x="342900" y="43543"/>
                </a:cubicBezTo>
                <a:cubicBezTo>
                  <a:pt x="348031" y="40977"/>
                  <a:pt x="353785" y="39914"/>
                  <a:pt x="359228" y="38100"/>
                </a:cubicBezTo>
                <a:lnTo>
                  <a:pt x="462642" y="48986"/>
                </a:lnTo>
                <a:cubicBezTo>
                  <a:pt x="475372" y="50577"/>
                  <a:pt x="488062" y="52478"/>
                  <a:pt x="500742" y="54429"/>
                </a:cubicBezTo>
                <a:cubicBezTo>
                  <a:pt x="511650" y="56107"/>
                  <a:pt x="522381" y="59260"/>
                  <a:pt x="533400" y="59872"/>
                </a:cubicBezTo>
                <a:cubicBezTo>
                  <a:pt x="587775" y="62893"/>
                  <a:pt x="642257" y="63501"/>
                  <a:pt x="696685" y="65315"/>
                </a:cubicBezTo>
                <a:cubicBezTo>
                  <a:pt x="718457" y="68943"/>
                  <a:pt x="740587" y="70847"/>
                  <a:pt x="762000" y="76200"/>
                </a:cubicBezTo>
                <a:cubicBezTo>
                  <a:pt x="769871" y="78168"/>
                  <a:pt x="778703" y="80750"/>
                  <a:pt x="783771" y="87086"/>
                </a:cubicBezTo>
                <a:cubicBezTo>
                  <a:pt x="817261" y="128950"/>
                  <a:pt x="796970" y="128772"/>
                  <a:pt x="816428" y="174172"/>
                </a:cubicBezTo>
                <a:cubicBezTo>
                  <a:pt x="821582" y="186197"/>
                  <a:pt x="830943" y="195943"/>
                  <a:pt x="838200" y="206829"/>
                </a:cubicBezTo>
                <a:cubicBezTo>
                  <a:pt x="865399" y="306562"/>
                  <a:pt x="846950" y="231724"/>
                  <a:pt x="870857" y="359229"/>
                </a:cubicBezTo>
                <a:cubicBezTo>
                  <a:pt x="875972" y="386507"/>
                  <a:pt x="882622" y="413496"/>
                  <a:pt x="887185" y="440872"/>
                </a:cubicBezTo>
                <a:cubicBezTo>
                  <a:pt x="897140" y="500603"/>
                  <a:pt x="902524" y="561107"/>
                  <a:pt x="914400" y="620486"/>
                </a:cubicBezTo>
                <a:cubicBezTo>
                  <a:pt x="921657" y="656772"/>
                  <a:pt x="929551" y="692936"/>
                  <a:pt x="936171" y="729343"/>
                </a:cubicBezTo>
                <a:cubicBezTo>
                  <a:pt x="940440" y="752821"/>
                  <a:pt x="941880" y="776805"/>
                  <a:pt x="947057" y="800100"/>
                </a:cubicBezTo>
                <a:cubicBezTo>
                  <a:pt x="952787" y="825887"/>
                  <a:pt x="961571" y="850900"/>
                  <a:pt x="968828" y="876300"/>
                </a:cubicBezTo>
                <a:cubicBezTo>
                  <a:pt x="993704" y="1075300"/>
                  <a:pt x="960611" y="841830"/>
                  <a:pt x="1006928" y="1066800"/>
                </a:cubicBezTo>
                <a:cubicBezTo>
                  <a:pt x="1012464" y="1093691"/>
                  <a:pt x="1012430" y="1121521"/>
                  <a:pt x="1017814" y="1148443"/>
                </a:cubicBezTo>
                <a:cubicBezTo>
                  <a:pt x="1024352" y="1181134"/>
                  <a:pt x="1060137" y="1303848"/>
                  <a:pt x="1072242" y="1328058"/>
                </a:cubicBezTo>
                <a:cubicBezTo>
                  <a:pt x="1079499" y="1342572"/>
                  <a:pt x="1087835" y="1356595"/>
                  <a:pt x="1094014" y="1371600"/>
                </a:cubicBezTo>
                <a:cubicBezTo>
                  <a:pt x="1121419" y="1438154"/>
                  <a:pt x="1093502" y="1403746"/>
                  <a:pt x="1132114" y="1442358"/>
                </a:cubicBezTo>
                <a:cubicBezTo>
                  <a:pt x="1135743" y="1451429"/>
                  <a:pt x="1138322" y="1460995"/>
                  <a:pt x="1143000" y="1469572"/>
                </a:cubicBezTo>
                <a:cubicBezTo>
                  <a:pt x="1149265" y="1481057"/>
                  <a:pt x="1164771" y="1502229"/>
                  <a:pt x="1164771" y="1502229"/>
                </a:cubicBezTo>
                <a:cubicBezTo>
                  <a:pt x="1166585" y="1509486"/>
                  <a:pt x="1164925" y="1518711"/>
                  <a:pt x="1170214" y="1524000"/>
                </a:cubicBezTo>
                <a:cubicBezTo>
                  <a:pt x="1175503" y="1529289"/>
                  <a:pt x="1184633" y="1528064"/>
                  <a:pt x="1191985" y="1529443"/>
                </a:cubicBezTo>
                <a:cubicBezTo>
                  <a:pt x="1213679" y="1533511"/>
                  <a:pt x="1235249" y="1539356"/>
                  <a:pt x="1257300" y="1540329"/>
                </a:cubicBezTo>
                <a:cubicBezTo>
                  <a:pt x="1358817" y="1544808"/>
                  <a:pt x="1460500" y="1543958"/>
                  <a:pt x="1562100" y="1545772"/>
                </a:cubicBezTo>
                <a:cubicBezTo>
                  <a:pt x="1596571" y="1514929"/>
                  <a:pt x="1631769" y="1484879"/>
                  <a:pt x="1665514" y="1453243"/>
                </a:cubicBezTo>
                <a:cubicBezTo>
                  <a:pt x="1689848" y="1430430"/>
                  <a:pt x="1710160" y="1403241"/>
                  <a:pt x="1736271" y="1382486"/>
                </a:cubicBezTo>
                <a:cubicBezTo>
                  <a:pt x="2021729" y="1155584"/>
                  <a:pt x="1796948" y="1367343"/>
                  <a:pt x="1915885" y="1240972"/>
                </a:cubicBezTo>
                <a:cubicBezTo>
                  <a:pt x="1931712" y="1224156"/>
                  <a:pt x="1954173" y="1212451"/>
                  <a:pt x="1964871" y="1191986"/>
                </a:cubicBezTo>
                <a:cubicBezTo>
                  <a:pt x="2006600" y="1112157"/>
                  <a:pt x="2048776" y="1032561"/>
                  <a:pt x="2090057" y="952500"/>
                </a:cubicBezTo>
                <a:lnTo>
                  <a:pt x="2198914" y="734786"/>
                </a:lnTo>
                <a:cubicBezTo>
                  <a:pt x="2256508" y="641197"/>
                  <a:pt x="2276875" y="612745"/>
                  <a:pt x="2329542" y="489858"/>
                </a:cubicBezTo>
                <a:cubicBezTo>
                  <a:pt x="2334985" y="477158"/>
                  <a:pt x="2338909" y="463693"/>
                  <a:pt x="2345871" y="451758"/>
                </a:cubicBezTo>
                <a:cubicBezTo>
                  <a:pt x="2416338" y="330957"/>
                  <a:pt x="2331976" y="495871"/>
                  <a:pt x="2378528" y="402772"/>
                </a:cubicBezTo>
                <a:cubicBezTo>
                  <a:pt x="2454497" y="522151"/>
                  <a:pt x="2380402" y="398618"/>
                  <a:pt x="2449285" y="538843"/>
                </a:cubicBezTo>
                <a:cubicBezTo>
                  <a:pt x="2487922" y="617498"/>
                  <a:pt x="2529271" y="694791"/>
                  <a:pt x="2569028" y="772886"/>
                </a:cubicBezTo>
                <a:cubicBezTo>
                  <a:pt x="2580071" y="794578"/>
                  <a:pt x="2593138" y="815409"/>
                  <a:pt x="2601685" y="838200"/>
                </a:cubicBezTo>
                <a:cubicBezTo>
                  <a:pt x="2649600" y="965969"/>
                  <a:pt x="2586635" y="808098"/>
                  <a:pt x="2639785" y="914400"/>
                </a:cubicBezTo>
                <a:cubicBezTo>
                  <a:pt x="2644917" y="924663"/>
                  <a:pt x="2646011" y="936572"/>
                  <a:pt x="2650671" y="947058"/>
                </a:cubicBezTo>
                <a:cubicBezTo>
                  <a:pt x="2653328" y="953036"/>
                  <a:pt x="2658425" y="957643"/>
                  <a:pt x="2661557" y="963386"/>
                </a:cubicBezTo>
                <a:cubicBezTo>
                  <a:pt x="2669328" y="977632"/>
                  <a:pt x="2676071" y="992415"/>
                  <a:pt x="2683328" y="1006929"/>
                </a:cubicBezTo>
                <a:cubicBezTo>
                  <a:pt x="2688771" y="1017815"/>
                  <a:pt x="2691051" y="1030980"/>
                  <a:pt x="2699657" y="1039586"/>
                </a:cubicBezTo>
                <a:lnTo>
                  <a:pt x="2721428" y="1061358"/>
                </a:lnTo>
                <a:cubicBezTo>
                  <a:pt x="2726871" y="1074058"/>
                  <a:pt x="2733035" y="1086473"/>
                  <a:pt x="2737757" y="1099458"/>
                </a:cubicBezTo>
                <a:cubicBezTo>
                  <a:pt x="2740313" y="1106488"/>
                  <a:pt x="2739051" y="1115005"/>
                  <a:pt x="2743200" y="1121229"/>
                </a:cubicBezTo>
                <a:cubicBezTo>
                  <a:pt x="2746828" y="1126672"/>
                  <a:pt x="2754085" y="1128486"/>
                  <a:pt x="2759528" y="1132115"/>
                </a:cubicBezTo>
                <a:cubicBezTo>
                  <a:pt x="2766785" y="1143001"/>
                  <a:pt x="2771687" y="1173646"/>
                  <a:pt x="2781300" y="1164772"/>
                </a:cubicBezTo>
                <a:cubicBezTo>
                  <a:pt x="2828471" y="1121229"/>
                  <a:pt x="2876178" y="1078259"/>
                  <a:pt x="2922814" y="1034143"/>
                </a:cubicBezTo>
                <a:cubicBezTo>
                  <a:pt x="2943317" y="1014748"/>
                  <a:pt x="2959805" y="990796"/>
                  <a:pt x="2982685" y="974272"/>
                </a:cubicBezTo>
                <a:cubicBezTo>
                  <a:pt x="3009139" y="955167"/>
                  <a:pt x="3085398" y="904218"/>
                  <a:pt x="3118757" y="870858"/>
                </a:cubicBezTo>
                <a:cubicBezTo>
                  <a:pt x="3123382" y="866232"/>
                  <a:pt x="3125717" y="859762"/>
                  <a:pt x="3129642" y="854529"/>
                </a:cubicBezTo>
                <a:cubicBezTo>
                  <a:pt x="3207313" y="750967"/>
                  <a:pt x="3116430" y="921262"/>
                  <a:pt x="3260271" y="604158"/>
                </a:cubicBezTo>
                <a:cubicBezTo>
                  <a:pt x="3305934" y="503493"/>
                  <a:pt x="3346522" y="400596"/>
                  <a:pt x="3390900" y="299358"/>
                </a:cubicBezTo>
                <a:cubicBezTo>
                  <a:pt x="3404585" y="268138"/>
                  <a:pt x="3420027" y="237718"/>
                  <a:pt x="3434442" y="206829"/>
                </a:cubicBezTo>
                <a:cubicBezTo>
                  <a:pt x="3445427" y="183289"/>
                  <a:pt x="3454011" y="158510"/>
                  <a:pt x="3467100" y="136072"/>
                </a:cubicBezTo>
                <a:cubicBezTo>
                  <a:pt x="3484670" y="105953"/>
                  <a:pt x="3506803" y="71231"/>
                  <a:pt x="3521528" y="38100"/>
                </a:cubicBezTo>
                <a:cubicBezTo>
                  <a:pt x="3523858" y="32857"/>
                  <a:pt x="3525157" y="27215"/>
                  <a:pt x="3526971" y="21772"/>
                </a:cubicBezTo>
                <a:cubicBezTo>
                  <a:pt x="3698564" y="118293"/>
                  <a:pt x="3545870" y="22099"/>
                  <a:pt x="3663042" y="119743"/>
                </a:cubicBezTo>
                <a:cubicBezTo>
                  <a:pt x="3687379" y="140024"/>
                  <a:pt x="3786074" y="205331"/>
                  <a:pt x="3810000" y="234043"/>
                </a:cubicBezTo>
                <a:cubicBezTo>
                  <a:pt x="3912519" y="357067"/>
                  <a:pt x="3756087" y="171351"/>
                  <a:pt x="3869871" y="299358"/>
                </a:cubicBezTo>
                <a:cubicBezTo>
                  <a:pt x="3874217" y="304247"/>
                  <a:pt x="3876832" y="310453"/>
                  <a:pt x="3880757" y="315686"/>
                </a:cubicBezTo>
                <a:cubicBezTo>
                  <a:pt x="3923495" y="372670"/>
                  <a:pt x="3883607" y="318943"/>
                  <a:pt x="3918857" y="359229"/>
                </a:cubicBezTo>
                <a:cubicBezTo>
                  <a:pt x="3926507" y="367972"/>
                  <a:pt x="3933658" y="377149"/>
                  <a:pt x="3940628" y="386443"/>
                </a:cubicBezTo>
                <a:cubicBezTo>
                  <a:pt x="3944553" y="391676"/>
                  <a:pt x="3946782" y="398255"/>
                  <a:pt x="3951514" y="402772"/>
                </a:cubicBezTo>
                <a:cubicBezTo>
                  <a:pt x="4142873" y="585433"/>
                  <a:pt x="3980041" y="426545"/>
                  <a:pt x="4147457" y="566058"/>
                </a:cubicBezTo>
                <a:cubicBezTo>
                  <a:pt x="4163226" y="579198"/>
                  <a:pt x="4175489" y="596157"/>
                  <a:pt x="4191000" y="609600"/>
                </a:cubicBezTo>
                <a:cubicBezTo>
                  <a:pt x="4202794" y="619822"/>
                  <a:pt x="4218451" y="625405"/>
                  <a:pt x="4229100" y="636815"/>
                </a:cubicBezTo>
                <a:cubicBezTo>
                  <a:pt x="4244211" y="653005"/>
                  <a:pt x="4252131" y="675015"/>
                  <a:pt x="4267200" y="691243"/>
                </a:cubicBezTo>
                <a:cubicBezTo>
                  <a:pt x="4276102" y="700830"/>
                  <a:pt x="4290079" y="704323"/>
                  <a:pt x="4299857" y="713015"/>
                </a:cubicBezTo>
                <a:cubicBezTo>
                  <a:pt x="4314046" y="725628"/>
                  <a:pt x="4314339" y="744727"/>
                  <a:pt x="4337957" y="745672"/>
                </a:cubicBezTo>
                <a:cubicBezTo>
                  <a:pt x="4466681" y="750821"/>
                  <a:pt x="4595586" y="749301"/>
                  <a:pt x="4724400" y="751115"/>
                </a:cubicBezTo>
                <a:cubicBezTo>
                  <a:pt x="4787900" y="687615"/>
                  <a:pt x="4854843" y="616622"/>
                  <a:pt x="4925785" y="560615"/>
                </a:cubicBezTo>
                <a:cubicBezTo>
                  <a:pt x="4960549" y="533170"/>
                  <a:pt x="4999208" y="510990"/>
                  <a:pt x="5034642" y="484415"/>
                </a:cubicBezTo>
                <a:cubicBezTo>
                  <a:pt x="5056414" y="468086"/>
                  <a:pt x="5077314" y="450526"/>
                  <a:pt x="5099957" y="435429"/>
                </a:cubicBezTo>
                <a:cubicBezTo>
                  <a:pt x="5112298" y="427201"/>
                  <a:pt x="5135423" y="412464"/>
                  <a:pt x="5143500" y="402772"/>
                </a:cubicBezTo>
                <a:cubicBezTo>
                  <a:pt x="5163483" y="378793"/>
                  <a:pt x="5177945" y="350551"/>
                  <a:pt x="5197928" y="326572"/>
                </a:cubicBezTo>
                <a:cubicBezTo>
                  <a:pt x="5214354" y="306861"/>
                  <a:pt x="5233286" y="289307"/>
                  <a:pt x="5252357" y="272143"/>
                </a:cubicBezTo>
                <a:cubicBezTo>
                  <a:pt x="5316913" y="214042"/>
                  <a:pt x="5295937" y="244892"/>
                  <a:pt x="5355771" y="185058"/>
                </a:cubicBezTo>
                <a:cubicBezTo>
                  <a:pt x="5509404" y="31427"/>
                  <a:pt x="5306946" y="220838"/>
                  <a:pt x="5437414" y="103415"/>
                </a:cubicBezTo>
                <a:cubicBezTo>
                  <a:pt x="5443135" y="98266"/>
                  <a:pt x="5447478" y="91560"/>
                  <a:pt x="5453742" y="87086"/>
                </a:cubicBezTo>
                <a:cubicBezTo>
                  <a:pt x="5460345" y="82370"/>
                  <a:pt x="5468257" y="79829"/>
                  <a:pt x="5475514" y="76200"/>
                </a:cubicBezTo>
                <a:cubicBezTo>
                  <a:pt x="5488214" y="101600"/>
                  <a:pt x="5499407" y="127811"/>
                  <a:pt x="5513614" y="152400"/>
                </a:cubicBezTo>
                <a:cubicBezTo>
                  <a:pt x="5546615" y="209518"/>
                  <a:pt x="5588482" y="261659"/>
                  <a:pt x="5617028" y="321129"/>
                </a:cubicBezTo>
                <a:cubicBezTo>
                  <a:pt x="5673203" y="438160"/>
                  <a:pt x="5688355" y="465381"/>
                  <a:pt x="5736771" y="582386"/>
                </a:cubicBezTo>
                <a:cubicBezTo>
                  <a:pt x="5762921" y="645581"/>
                  <a:pt x="5787126" y="709566"/>
                  <a:pt x="5812971" y="772886"/>
                </a:cubicBezTo>
                <a:cubicBezTo>
                  <a:pt x="5815912" y="780091"/>
                  <a:pt x="5861820" y="884916"/>
                  <a:pt x="5867400" y="903515"/>
                </a:cubicBezTo>
                <a:cubicBezTo>
                  <a:pt x="5901013" y="1015559"/>
                  <a:pt x="5862515" y="904631"/>
                  <a:pt x="5910942" y="1001486"/>
                </a:cubicBezTo>
                <a:cubicBezTo>
                  <a:pt x="5949804" y="1079210"/>
                  <a:pt x="5900693" y="1002441"/>
                  <a:pt x="5932714" y="1050472"/>
                </a:cubicBezTo>
                <a:cubicBezTo>
                  <a:pt x="6081179" y="971872"/>
                  <a:pt x="5990331" y="1027342"/>
                  <a:pt x="6161314" y="892629"/>
                </a:cubicBezTo>
                <a:cubicBezTo>
                  <a:pt x="6175565" y="881401"/>
                  <a:pt x="6192028" y="872801"/>
                  <a:pt x="6204857" y="859972"/>
                </a:cubicBezTo>
                <a:lnTo>
                  <a:pt x="6275614" y="789215"/>
                </a:lnTo>
                <a:cubicBezTo>
                  <a:pt x="6281057" y="783772"/>
                  <a:pt x="6284250" y="773171"/>
                  <a:pt x="6291942" y="772886"/>
                </a:cubicBezTo>
                <a:cubicBezTo>
                  <a:pt x="6547924" y="763405"/>
                  <a:pt x="6389989" y="770704"/>
                  <a:pt x="6765471" y="745672"/>
                </a:cubicBezTo>
                <a:cubicBezTo>
                  <a:pt x="6799942" y="700315"/>
                  <a:pt x="6835446" y="655723"/>
                  <a:pt x="6868885" y="609600"/>
                </a:cubicBezTo>
                <a:cubicBezTo>
                  <a:pt x="6888083" y="583120"/>
                  <a:pt x="6902654" y="553314"/>
                  <a:pt x="6923314" y="527958"/>
                </a:cubicBezTo>
                <a:cubicBezTo>
                  <a:pt x="6942763" y="504089"/>
                  <a:pt x="6969131" y="486473"/>
                  <a:pt x="6988628" y="462643"/>
                </a:cubicBezTo>
                <a:cubicBezTo>
                  <a:pt x="7028739" y="413618"/>
                  <a:pt x="7007630" y="412712"/>
                  <a:pt x="7048500" y="375558"/>
                </a:cubicBezTo>
                <a:cubicBezTo>
                  <a:pt x="7058181" y="366757"/>
                  <a:pt x="7071379" y="362478"/>
                  <a:pt x="7081157" y="353786"/>
                </a:cubicBezTo>
                <a:cubicBezTo>
                  <a:pt x="7116743" y="322153"/>
                  <a:pt x="7078876" y="338218"/>
                  <a:pt x="7113814" y="326572"/>
                </a:cubicBezTo>
                <a:cubicBezTo>
                  <a:pt x="7153728" y="275772"/>
                  <a:pt x="7183109" y="214531"/>
                  <a:pt x="7233557" y="174172"/>
                </a:cubicBezTo>
                <a:cubicBezTo>
                  <a:pt x="7292742" y="126823"/>
                  <a:pt x="7288428" y="133560"/>
                  <a:pt x="7342414" y="76200"/>
                </a:cubicBezTo>
                <a:cubicBezTo>
                  <a:pt x="7353878" y="64019"/>
                  <a:pt x="7363243" y="49928"/>
                  <a:pt x="7375071" y="38100"/>
                </a:cubicBezTo>
                <a:cubicBezTo>
                  <a:pt x="7379697" y="33475"/>
                  <a:pt x="7386167" y="31140"/>
                  <a:pt x="7391400" y="27215"/>
                </a:cubicBezTo>
                <a:cubicBezTo>
                  <a:pt x="7426900" y="590"/>
                  <a:pt x="7405713" y="9743"/>
                  <a:pt x="7434942" y="0"/>
                </a:cubicBezTo>
                <a:cubicBezTo>
                  <a:pt x="7633809" y="136722"/>
                  <a:pt x="7389826" y="-38801"/>
                  <a:pt x="7658100" y="195943"/>
                </a:cubicBezTo>
                <a:cubicBezTo>
                  <a:pt x="7672614" y="208643"/>
                  <a:pt x="7688005" y="220406"/>
                  <a:pt x="7701642" y="234043"/>
                </a:cubicBezTo>
                <a:cubicBezTo>
                  <a:pt x="7752225" y="284626"/>
                  <a:pt x="7713206" y="261595"/>
                  <a:pt x="7756071" y="283029"/>
                </a:cubicBezTo>
                <a:cubicBezTo>
                  <a:pt x="7766957" y="301172"/>
                  <a:pt x="7776430" y="320241"/>
                  <a:pt x="7788728" y="337458"/>
                </a:cubicBezTo>
                <a:cubicBezTo>
                  <a:pt x="7797799" y="350158"/>
                  <a:pt x="7807563" y="362391"/>
                  <a:pt x="7815942" y="375558"/>
                </a:cubicBezTo>
                <a:cubicBezTo>
                  <a:pt x="7820298" y="382403"/>
                  <a:pt x="7821485" y="391223"/>
                  <a:pt x="7826828" y="397329"/>
                </a:cubicBezTo>
                <a:cubicBezTo>
                  <a:pt x="7847190" y="420600"/>
                  <a:pt x="7850946" y="418326"/>
                  <a:pt x="7875814" y="424543"/>
                </a:cubicBezTo>
                <a:lnTo>
                  <a:pt x="8343900" y="413658"/>
                </a:lnTo>
                <a:cubicBezTo>
                  <a:pt x="8405769" y="411820"/>
                  <a:pt x="8467495" y="404158"/>
                  <a:pt x="8528957" y="397329"/>
                </a:cubicBezTo>
                <a:cubicBezTo>
                  <a:pt x="8597225" y="398722"/>
                  <a:pt x="8825426" y="401491"/>
                  <a:pt x="8926285" y="408215"/>
                </a:cubicBezTo>
                <a:cubicBezTo>
                  <a:pt x="8937296" y="408949"/>
                  <a:pt x="8948017" y="412097"/>
                  <a:pt x="8958942" y="413658"/>
                </a:cubicBezTo>
                <a:cubicBezTo>
                  <a:pt x="8973422" y="415726"/>
                  <a:pt x="8987971" y="417286"/>
                  <a:pt x="9002485" y="419100"/>
                </a:cubicBezTo>
                <a:cubicBezTo>
                  <a:pt x="9007928" y="420914"/>
                  <a:pt x="9013540" y="422283"/>
                  <a:pt x="9018814" y="424543"/>
                </a:cubicBezTo>
                <a:cubicBezTo>
                  <a:pt x="9026272" y="427739"/>
                  <a:pt x="9033328" y="439058"/>
                  <a:pt x="9040585" y="435429"/>
                </a:cubicBezTo>
                <a:cubicBezTo>
                  <a:pt x="9052780" y="429332"/>
                  <a:pt x="9126101" y="356089"/>
                  <a:pt x="9138557" y="342900"/>
                </a:cubicBezTo>
                <a:cubicBezTo>
                  <a:pt x="9155316" y="325155"/>
                  <a:pt x="9170731" y="306168"/>
                  <a:pt x="9187542" y="288472"/>
                </a:cubicBezTo>
                <a:cubicBezTo>
                  <a:pt x="9205214" y="269870"/>
                  <a:pt x="9225942" y="254079"/>
                  <a:pt x="9241971" y="234043"/>
                </a:cubicBezTo>
                <a:cubicBezTo>
                  <a:pt x="9255188" y="217522"/>
                  <a:pt x="9262892" y="197219"/>
                  <a:pt x="9274628" y="179615"/>
                </a:cubicBezTo>
                <a:cubicBezTo>
                  <a:pt x="9291562" y="154213"/>
                  <a:pt x="9299422" y="148773"/>
                  <a:pt x="9323614" y="130629"/>
                </a:cubicBezTo>
                <a:cubicBezTo>
                  <a:pt x="9328847" y="126704"/>
                  <a:pt x="9335317" y="124368"/>
                  <a:pt x="9339942" y="119743"/>
                </a:cubicBezTo>
                <a:cubicBezTo>
                  <a:pt x="9348157" y="111528"/>
                  <a:pt x="9353499" y="100744"/>
                  <a:pt x="9361714" y="92529"/>
                </a:cubicBezTo>
                <a:cubicBezTo>
                  <a:pt x="9366339" y="87904"/>
                  <a:pt x="9372719" y="85445"/>
                  <a:pt x="9378042" y="81643"/>
                </a:cubicBezTo>
                <a:cubicBezTo>
                  <a:pt x="9383785" y="77541"/>
                  <a:pt x="9407599" y="58701"/>
                  <a:pt x="9416142" y="54429"/>
                </a:cubicBezTo>
                <a:cubicBezTo>
                  <a:pt x="9421274" y="51863"/>
                  <a:pt x="9427028" y="50800"/>
                  <a:pt x="9432471" y="48986"/>
                </a:cubicBezTo>
                <a:cubicBezTo>
                  <a:pt x="9441542" y="54429"/>
                  <a:pt x="9450883" y="59447"/>
                  <a:pt x="9459685" y="65315"/>
                </a:cubicBezTo>
                <a:cubicBezTo>
                  <a:pt x="9489046" y="84889"/>
                  <a:pt x="9513625" y="102299"/>
                  <a:pt x="9535885" y="130629"/>
                </a:cubicBezTo>
                <a:cubicBezTo>
                  <a:pt x="9544922" y="142131"/>
                  <a:pt x="9548739" y="157135"/>
                  <a:pt x="9557657" y="168729"/>
                </a:cubicBezTo>
                <a:cubicBezTo>
                  <a:pt x="9567043" y="180931"/>
                  <a:pt x="9579872" y="190074"/>
                  <a:pt x="9590314" y="201386"/>
                </a:cubicBezTo>
                <a:cubicBezTo>
                  <a:pt x="9601659" y="213677"/>
                  <a:pt x="9611143" y="227658"/>
                  <a:pt x="9622971" y="239486"/>
                </a:cubicBezTo>
                <a:cubicBezTo>
                  <a:pt x="9653998" y="270513"/>
                  <a:pt x="9700546" y="291224"/>
                  <a:pt x="9720942" y="332015"/>
                </a:cubicBezTo>
                <a:cubicBezTo>
                  <a:pt x="9736309" y="362748"/>
                  <a:pt x="9729875" y="354035"/>
                  <a:pt x="9759042" y="386443"/>
                </a:cubicBezTo>
                <a:cubicBezTo>
                  <a:pt x="9770201" y="398842"/>
                  <a:pt x="9787652" y="416010"/>
                  <a:pt x="9802585" y="424543"/>
                </a:cubicBezTo>
                <a:cubicBezTo>
                  <a:pt x="9807567" y="427390"/>
                  <a:pt x="9813471" y="428172"/>
                  <a:pt x="9818914" y="429986"/>
                </a:cubicBezTo>
                <a:cubicBezTo>
                  <a:pt x="9844023" y="406354"/>
                  <a:pt x="9959056" y="295701"/>
                  <a:pt x="9993085" y="272143"/>
                </a:cubicBezTo>
                <a:cubicBezTo>
                  <a:pt x="10016671" y="255815"/>
                  <a:pt x="10040893" y="240370"/>
                  <a:pt x="10063842" y="223158"/>
                </a:cubicBezTo>
                <a:cubicBezTo>
                  <a:pt x="10106233" y="191365"/>
                  <a:pt x="10147651" y="158288"/>
                  <a:pt x="10189028" y="125186"/>
                </a:cubicBezTo>
                <a:cubicBezTo>
                  <a:pt x="10257643" y="70294"/>
                  <a:pt x="10197112" y="112539"/>
                  <a:pt x="10259785" y="70758"/>
                </a:cubicBezTo>
                <a:cubicBezTo>
                  <a:pt x="10271677" y="52919"/>
                  <a:pt x="10264129" y="54429"/>
                  <a:pt x="10276114" y="54429"/>
                </a:cubicBezTo>
              </a:path>
            </a:pathLst>
          </a:cu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E95D58D5-52B2-A1EE-7F00-EA98AEFC7B4F}"/>
              </a:ext>
            </a:extLst>
          </p:cNvPr>
          <p:cNvSpPr/>
          <p:nvPr/>
        </p:nvSpPr>
        <p:spPr>
          <a:xfrm>
            <a:off x="968829" y="1904074"/>
            <a:ext cx="10243457" cy="2248826"/>
          </a:xfrm>
          <a:custGeom>
            <a:avLst/>
            <a:gdLst>
              <a:gd name="csX0" fmla="*/ 0 w 10243457"/>
              <a:gd name="csY0" fmla="*/ 1492269 h 2248826"/>
              <a:gd name="csX1" fmla="*/ 375557 w 10243457"/>
              <a:gd name="csY1" fmla="*/ 1486826 h 2248826"/>
              <a:gd name="csX2" fmla="*/ 495300 w 10243457"/>
              <a:gd name="csY2" fmla="*/ 1394297 h 2248826"/>
              <a:gd name="csX3" fmla="*/ 631371 w 10243457"/>
              <a:gd name="csY3" fmla="*/ 1307212 h 2248826"/>
              <a:gd name="csX4" fmla="*/ 707571 w 10243457"/>
              <a:gd name="csY4" fmla="*/ 1241897 h 2248826"/>
              <a:gd name="csX5" fmla="*/ 718457 w 10243457"/>
              <a:gd name="csY5" fmla="*/ 1225569 h 2248826"/>
              <a:gd name="csX6" fmla="*/ 756557 w 10243457"/>
              <a:gd name="csY6" fmla="*/ 1192912 h 2248826"/>
              <a:gd name="csX7" fmla="*/ 772885 w 10243457"/>
              <a:gd name="csY7" fmla="*/ 1149369 h 2248826"/>
              <a:gd name="csX8" fmla="*/ 947057 w 10243457"/>
              <a:gd name="csY8" fmla="*/ 931655 h 2248826"/>
              <a:gd name="csX9" fmla="*/ 1028700 w 10243457"/>
              <a:gd name="csY9" fmla="*/ 860897 h 2248826"/>
              <a:gd name="csX10" fmla="*/ 1077685 w 10243457"/>
              <a:gd name="csY10" fmla="*/ 806469 h 2248826"/>
              <a:gd name="csX11" fmla="*/ 1094014 w 10243457"/>
              <a:gd name="csY11" fmla="*/ 795583 h 2248826"/>
              <a:gd name="csX12" fmla="*/ 1115785 w 10243457"/>
              <a:gd name="csY12" fmla="*/ 773812 h 2248826"/>
              <a:gd name="csX13" fmla="*/ 1132114 w 10243457"/>
              <a:gd name="csY13" fmla="*/ 752040 h 2248826"/>
              <a:gd name="csX14" fmla="*/ 1153885 w 10243457"/>
              <a:gd name="csY14" fmla="*/ 741155 h 2248826"/>
              <a:gd name="csX15" fmla="*/ 1605642 w 10243457"/>
              <a:gd name="csY15" fmla="*/ 730269 h 2248826"/>
              <a:gd name="csX16" fmla="*/ 1719942 w 10243457"/>
              <a:gd name="csY16" fmla="*/ 860897 h 2248826"/>
              <a:gd name="csX17" fmla="*/ 1807028 w 10243457"/>
              <a:gd name="csY17" fmla="*/ 975197 h 2248826"/>
              <a:gd name="csX18" fmla="*/ 1839685 w 10243457"/>
              <a:gd name="csY18" fmla="*/ 1018740 h 2248826"/>
              <a:gd name="csX19" fmla="*/ 1856014 w 10243457"/>
              <a:gd name="csY19" fmla="*/ 1045955 h 2248826"/>
              <a:gd name="csX20" fmla="*/ 1877785 w 10243457"/>
              <a:gd name="csY20" fmla="*/ 1073169 h 2248826"/>
              <a:gd name="csX21" fmla="*/ 2035628 w 10243457"/>
              <a:gd name="csY21" fmla="*/ 1176583 h 2248826"/>
              <a:gd name="csX22" fmla="*/ 2100942 w 10243457"/>
              <a:gd name="csY22" fmla="*/ 1209240 h 2248826"/>
              <a:gd name="csX23" fmla="*/ 2149928 w 10243457"/>
              <a:gd name="csY23" fmla="*/ 1247340 h 2248826"/>
              <a:gd name="csX24" fmla="*/ 2198914 w 10243457"/>
              <a:gd name="csY24" fmla="*/ 1279997 h 2248826"/>
              <a:gd name="csX25" fmla="*/ 2231571 w 10243457"/>
              <a:gd name="csY25" fmla="*/ 1312655 h 2248826"/>
              <a:gd name="csX26" fmla="*/ 2302328 w 10243457"/>
              <a:gd name="csY26" fmla="*/ 1372526 h 2248826"/>
              <a:gd name="csX27" fmla="*/ 2351314 w 10243457"/>
              <a:gd name="csY27" fmla="*/ 1421512 h 2248826"/>
              <a:gd name="csX28" fmla="*/ 2367642 w 10243457"/>
              <a:gd name="csY28" fmla="*/ 1448726 h 2248826"/>
              <a:gd name="csX29" fmla="*/ 2378528 w 10243457"/>
              <a:gd name="csY29" fmla="*/ 1481383 h 2248826"/>
              <a:gd name="csX30" fmla="*/ 2476500 w 10243457"/>
              <a:gd name="csY30" fmla="*/ 1677326 h 2248826"/>
              <a:gd name="csX31" fmla="*/ 2520042 w 10243457"/>
              <a:gd name="csY31" fmla="*/ 1775297 h 2248826"/>
              <a:gd name="csX32" fmla="*/ 2558142 w 10243457"/>
              <a:gd name="csY32" fmla="*/ 1873269 h 2248826"/>
              <a:gd name="csX33" fmla="*/ 2628900 w 10243457"/>
              <a:gd name="csY33" fmla="*/ 2009340 h 2248826"/>
              <a:gd name="csX34" fmla="*/ 2672442 w 10243457"/>
              <a:gd name="csY34" fmla="*/ 2123640 h 2248826"/>
              <a:gd name="csX35" fmla="*/ 2688771 w 10243457"/>
              <a:gd name="csY35" fmla="*/ 2178069 h 2248826"/>
              <a:gd name="csX36" fmla="*/ 2710542 w 10243457"/>
              <a:gd name="csY36" fmla="*/ 2205283 h 2248826"/>
              <a:gd name="csX37" fmla="*/ 2732314 w 10243457"/>
              <a:gd name="csY37" fmla="*/ 2248826 h 2248826"/>
              <a:gd name="csX38" fmla="*/ 2824842 w 10243457"/>
              <a:gd name="csY38" fmla="*/ 2047440 h 2248826"/>
              <a:gd name="csX39" fmla="*/ 2868385 w 10243457"/>
              <a:gd name="csY39" fmla="*/ 1873269 h 2248826"/>
              <a:gd name="csX40" fmla="*/ 2911928 w 10243457"/>
              <a:gd name="csY40" fmla="*/ 1682769 h 2248826"/>
              <a:gd name="csX41" fmla="*/ 2933700 w 10243457"/>
              <a:gd name="csY41" fmla="*/ 1584797 h 2248826"/>
              <a:gd name="csX42" fmla="*/ 2950028 w 10243457"/>
              <a:gd name="csY42" fmla="*/ 1503155 h 2248826"/>
              <a:gd name="csX43" fmla="*/ 2993571 w 10243457"/>
              <a:gd name="csY43" fmla="*/ 1388855 h 2248826"/>
              <a:gd name="csX44" fmla="*/ 3058885 w 10243457"/>
              <a:gd name="csY44" fmla="*/ 1192912 h 2248826"/>
              <a:gd name="csX45" fmla="*/ 3102428 w 10243457"/>
              <a:gd name="csY45" fmla="*/ 1116712 h 2248826"/>
              <a:gd name="csX46" fmla="*/ 3129642 w 10243457"/>
              <a:gd name="csY46" fmla="*/ 1094940 h 2248826"/>
              <a:gd name="csX47" fmla="*/ 3211285 w 10243457"/>
              <a:gd name="csY47" fmla="*/ 1002412 h 2248826"/>
              <a:gd name="csX48" fmla="*/ 3287485 w 10243457"/>
              <a:gd name="csY48" fmla="*/ 898997 h 2248826"/>
              <a:gd name="csX49" fmla="*/ 3401785 w 10243457"/>
              <a:gd name="csY49" fmla="*/ 795583 h 2248826"/>
              <a:gd name="csX50" fmla="*/ 3467100 w 10243457"/>
              <a:gd name="csY50" fmla="*/ 752040 h 2248826"/>
              <a:gd name="csX51" fmla="*/ 3477985 w 10243457"/>
              <a:gd name="csY51" fmla="*/ 735712 h 2248826"/>
              <a:gd name="csX52" fmla="*/ 3537857 w 10243457"/>
              <a:gd name="csY52" fmla="*/ 719383 h 2248826"/>
              <a:gd name="csX53" fmla="*/ 3886200 w 10243457"/>
              <a:gd name="csY53" fmla="*/ 730269 h 2248826"/>
              <a:gd name="csX54" fmla="*/ 3967842 w 10243457"/>
              <a:gd name="csY54" fmla="*/ 746597 h 2248826"/>
              <a:gd name="csX55" fmla="*/ 4065814 w 10243457"/>
              <a:gd name="csY55" fmla="*/ 850012 h 2248826"/>
              <a:gd name="csX56" fmla="*/ 4120242 w 10243457"/>
              <a:gd name="csY56" fmla="*/ 893555 h 2248826"/>
              <a:gd name="csX57" fmla="*/ 4158342 w 10243457"/>
              <a:gd name="csY57" fmla="*/ 942540 h 2248826"/>
              <a:gd name="csX58" fmla="*/ 4196442 w 10243457"/>
              <a:gd name="csY58" fmla="*/ 969755 h 2248826"/>
              <a:gd name="csX59" fmla="*/ 4234542 w 10243457"/>
              <a:gd name="csY59" fmla="*/ 1013297 h 2248826"/>
              <a:gd name="csX60" fmla="*/ 4278085 w 10243457"/>
              <a:gd name="csY60" fmla="*/ 1045955 h 2248826"/>
              <a:gd name="csX61" fmla="*/ 4288971 w 10243457"/>
              <a:gd name="csY61" fmla="*/ 1062283 h 2248826"/>
              <a:gd name="csX62" fmla="*/ 4310742 w 10243457"/>
              <a:gd name="csY62" fmla="*/ 1073169 h 2248826"/>
              <a:gd name="csX63" fmla="*/ 4354285 w 10243457"/>
              <a:gd name="csY63" fmla="*/ 1084055 h 2248826"/>
              <a:gd name="csX64" fmla="*/ 4370614 w 10243457"/>
              <a:gd name="csY64" fmla="*/ 1089497 h 2248826"/>
              <a:gd name="csX65" fmla="*/ 4419600 w 10243457"/>
              <a:gd name="csY65" fmla="*/ 980640 h 2248826"/>
              <a:gd name="csX66" fmla="*/ 4523014 w 10243457"/>
              <a:gd name="csY66" fmla="*/ 752040 h 2248826"/>
              <a:gd name="csX67" fmla="*/ 4550228 w 10243457"/>
              <a:gd name="csY67" fmla="*/ 708497 h 2248826"/>
              <a:gd name="csX68" fmla="*/ 4577442 w 10243457"/>
              <a:gd name="csY68" fmla="*/ 659512 h 2248826"/>
              <a:gd name="csX69" fmla="*/ 4631871 w 10243457"/>
              <a:gd name="csY69" fmla="*/ 583312 h 2248826"/>
              <a:gd name="csX70" fmla="*/ 4642757 w 10243457"/>
              <a:gd name="csY70" fmla="*/ 550655 h 2248826"/>
              <a:gd name="csX71" fmla="*/ 4680857 w 10243457"/>
              <a:gd name="csY71" fmla="*/ 479897 h 2248826"/>
              <a:gd name="csX72" fmla="*/ 4691742 w 10243457"/>
              <a:gd name="csY72" fmla="*/ 436355 h 2248826"/>
              <a:gd name="csX73" fmla="*/ 4724400 w 10243457"/>
              <a:gd name="csY73" fmla="*/ 392812 h 2248826"/>
              <a:gd name="csX74" fmla="*/ 4849585 w 10243457"/>
              <a:gd name="csY74" fmla="*/ 224083 h 2248826"/>
              <a:gd name="csX75" fmla="*/ 4958442 w 10243457"/>
              <a:gd name="csY75" fmla="*/ 131555 h 2248826"/>
              <a:gd name="csX76" fmla="*/ 5067300 w 10243457"/>
              <a:gd name="csY76" fmla="*/ 60797 h 2248826"/>
              <a:gd name="csX77" fmla="*/ 5083628 w 10243457"/>
              <a:gd name="csY77" fmla="*/ 55355 h 2248826"/>
              <a:gd name="csX78" fmla="*/ 5110842 w 10243457"/>
              <a:gd name="csY78" fmla="*/ 33583 h 2248826"/>
              <a:gd name="csX79" fmla="*/ 5121728 w 10243457"/>
              <a:gd name="csY79" fmla="*/ 17255 h 2248826"/>
              <a:gd name="csX80" fmla="*/ 5192485 w 10243457"/>
              <a:gd name="csY80" fmla="*/ 11812 h 2248826"/>
              <a:gd name="csX81" fmla="*/ 5508171 w 10243457"/>
              <a:gd name="csY81" fmla="*/ 6369 h 2248826"/>
              <a:gd name="csX82" fmla="*/ 5627914 w 10243457"/>
              <a:gd name="csY82" fmla="*/ 6369 h 2248826"/>
              <a:gd name="csX83" fmla="*/ 5856514 w 10243457"/>
              <a:gd name="csY83" fmla="*/ 11812 h 2248826"/>
              <a:gd name="csX84" fmla="*/ 5910942 w 10243457"/>
              <a:gd name="csY84" fmla="*/ 17255 h 2248826"/>
              <a:gd name="csX85" fmla="*/ 5916385 w 10243457"/>
              <a:gd name="csY85" fmla="*/ 82569 h 2248826"/>
              <a:gd name="csX86" fmla="*/ 5970814 w 10243457"/>
              <a:gd name="csY86" fmla="*/ 294840 h 2248826"/>
              <a:gd name="csX87" fmla="*/ 5992585 w 10243457"/>
              <a:gd name="csY87" fmla="*/ 414583 h 2248826"/>
              <a:gd name="csX88" fmla="*/ 6036128 w 10243457"/>
              <a:gd name="csY88" fmla="*/ 599640 h 2248826"/>
              <a:gd name="csX89" fmla="*/ 6057900 w 10243457"/>
              <a:gd name="csY89" fmla="*/ 675840 h 2248826"/>
              <a:gd name="csX90" fmla="*/ 6128657 w 10243457"/>
              <a:gd name="csY90" fmla="*/ 828240 h 2248826"/>
              <a:gd name="csX91" fmla="*/ 6166757 w 10243457"/>
              <a:gd name="csY91" fmla="*/ 888112 h 2248826"/>
              <a:gd name="csX92" fmla="*/ 6183085 w 10243457"/>
              <a:gd name="csY92" fmla="*/ 937097 h 2248826"/>
              <a:gd name="csX93" fmla="*/ 6242957 w 10243457"/>
              <a:gd name="csY93" fmla="*/ 1018740 h 2248826"/>
              <a:gd name="csX94" fmla="*/ 6259285 w 10243457"/>
              <a:gd name="csY94" fmla="*/ 1051397 h 2248826"/>
              <a:gd name="csX95" fmla="*/ 6291942 w 10243457"/>
              <a:gd name="csY95" fmla="*/ 1067726 h 2248826"/>
              <a:gd name="csX96" fmla="*/ 6308271 w 10243457"/>
              <a:gd name="csY96" fmla="*/ 1105826 h 2248826"/>
              <a:gd name="csX97" fmla="*/ 6324600 w 10243457"/>
              <a:gd name="csY97" fmla="*/ 1100383 h 2248826"/>
              <a:gd name="csX98" fmla="*/ 6466114 w 10243457"/>
              <a:gd name="csY98" fmla="*/ 1214683 h 2248826"/>
              <a:gd name="csX99" fmla="*/ 6569528 w 10243457"/>
              <a:gd name="csY99" fmla="*/ 1312655 h 2248826"/>
              <a:gd name="csX100" fmla="*/ 6634842 w 10243457"/>
              <a:gd name="csY100" fmla="*/ 1383412 h 2248826"/>
              <a:gd name="csX101" fmla="*/ 6645728 w 10243457"/>
              <a:gd name="csY101" fmla="*/ 1410626 h 2248826"/>
              <a:gd name="csX102" fmla="*/ 6683828 w 10243457"/>
              <a:gd name="csY102" fmla="*/ 1448726 h 2248826"/>
              <a:gd name="csX103" fmla="*/ 6689271 w 10243457"/>
              <a:gd name="csY103" fmla="*/ 1470497 h 2248826"/>
              <a:gd name="csX104" fmla="*/ 6705600 w 10243457"/>
              <a:gd name="csY104" fmla="*/ 1481383 h 2248826"/>
              <a:gd name="csX105" fmla="*/ 6863442 w 10243457"/>
              <a:gd name="csY105" fmla="*/ 1350755 h 2248826"/>
              <a:gd name="csX106" fmla="*/ 7053942 w 10243457"/>
              <a:gd name="csY106" fmla="*/ 1231012 h 2248826"/>
              <a:gd name="csX107" fmla="*/ 7097485 w 10243457"/>
              <a:gd name="csY107" fmla="*/ 1203797 h 2248826"/>
              <a:gd name="csX108" fmla="*/ 7135585 w 10243457"/>
              <a:gd name="csY108" fmla="*/ 1182026 h 2248826"/>
              <a:gd name="csX109" fmla="*/ 7195457 w 10243457"/>
              <a:gd name="csY109" fmla="*/ 1094940 h 2248826"/>
              <a:gd name="csX110" fmla="*/ 7309757 w 10243457"/>
              <a:gd name="csY110" fmla="*/ 953426 h 2248826"/>
              <a:gd name="csX111" fmla="*/ 7342414 w 10243457"/>
              <a:gd name="csY111" fmla="*/ 904440 h 2248826"/>
              <a:gd name="csX112" fmla="*/ 7407728 w 10243457"/>
              <a:gd name="csY112" fmla="*/ 811912 h 2248826"/>
              <a:gd name="csX113" fmla="*/ 7451271 w 10243457"/>
              <a:gd name="csY113" fmla="*/ 768369 h 2248826"/>
              <a:gd name="csX114" fmla="*/ 7467600 w 10243457"/>
              <a:gd name="csY114" fmla="*/ 752040 h 2248826"/>
              <a:gd name="csX115" fmla="*/ 7571014 w 10243457"/>
              <a:gd name="csY115" fmla="*/ 741155 h 2248826"/>
              <a:gd name="csX116" fmla="*/ 7674428 w 10243457"/>
              <a:gd name="csY116" fmla="*/ 735712 h 2248826"/>
              <a:gd name="csX117" fmla="*/ 7745185 w 10243457"/>
              <a:gd name="csY117" fmla="*/ 730269 h 2248826"/>
              <a:gd name="csX118" fmla="*/ 8273142 w 10243457"/>
              <a:gd name="csY118" fmla="*/ 735712 h 2248826"/>
              <a:gd name="csX119" fmla="*/ 8349342 w 10243457"/>
              <a:gd name="csY119" fmla="*/ 801026 h 2248826"/>
              <a:gd name="csX120" fmla="*/ 8420100 w 10243457"/>
              <a:gd name="csY120" fmla="*/ 850012 h 2248826"/>
              <a:gd name="csX121" fmla="*/ 8534400 w 10243457"/>
              <a:gd name="csY121" fmla="*/ 920769 h 2248826"/>
              <a:gd name="csX122" fmla="*/ 8561614 w 10243457"/>
              <a:gd name="csY122" fmla="*/ 937097 h 2248826"/>
              <a:gd name="csX123" fmla="*/ 8594271 w 10243457"/>
              <a:gd name="csY123" fmla="*/ 969755 h 2248826"/>
              <a:gd name="csX124" fmla="*/ 8621485 w 10243457"/>
              <a:gd name="csY124" fmla="*/ 980640 h 2248826"/>
              <a:gd name="csX125" fmla="*/ 8643257 w 10243457"/>
              <a:gd name="csY125" fmla="*/ 996969 h 2248826"/>
              <a:gd name="csX126" fmla="*/ 8703128 w 10243457"/>
              <a:gd name="csY126" fmla="*/ 1062283 h 2248826"/>
              <a:gd name="csX127" fmla="*/ 8801100 w 10243457"/>
              <a:gd name="csY127" fmla="*/ 969755 h 2248826"/>
              <a:gd name="csX128" fmla="*/ 9007928 w 10243457"/>
              <a:gd name="csY128" fmla="*/ 784697 h 2248826"/>
              <a:gd name="csX129" fmla="*/ 9056914 w 10243457"/>
              <a:gd name="csY129" fmla="*/ 735712 h 2248826"/>
              <a:gd name="csX130" fmla="*/ 9073242 w 10243457"/>
              <a:gd name="csY130" fmla="*/ 719383 h 2248826"/>
              <a:gd name="csX131" fmla="*/ 9105900 w 10243457"/>
              <a:gd name="csY131" fmla="*/ 708497 h 2248826"/>
              <a:gd name="csX132" fmla="*/ 9394371 w 10243457"/>
              <a:gd name="csY132" fmla="*/ 713940 h 2248826"/>
              <a:gd name="csX133" fmla="*/ 9470571 w 10243457"/>
              <a:gd name="csY133" fmla="*/ 719383 h 2248826"/>
              <a:gd name="csX134" fmla="*/ 9530442 w 10243457"/>
              <a:gd name="csY134" fmla="*/ 670397 h 2248826"/>
              <a:gd name="csX135" fmla="*/ 9590314 w 10243457"/>
              <a:gd name="csY135" fmla="*/ 626855 h 2248826"/>
              <a:gd name="csX136" fmla="*/ 9704614 w 10243457"/>
              <a:gd name="csY136" fmla="*/ 534326 h 2248826"/>
              <a:gd name="csX137" fmla="*/ 9775371 w 10243457"/>
              <a:gd name="csY137" fmla="*/ 469012 h 2248826"/>
              <a:gd name="csX138" fmla="*/ 9813471 w 10243457"/>
              <a:gd name="csY138" fmla="*/ 447240 h 2248826"/>
              <a:gd name="csX139" fmla="*/ 9851571 w 10243457"/>
              <a:gd name="csY139" fmla="*/ 420026 h 2248826"/>
              <a:gd name="csX140" fmla="*/ 9867900 w 10243457"/>
              <a:gd name="csY140" fmla="*/ 403697 h 2248826"/>
              <a:gd name="csX141" fmla="*/ 9976757 w 10243457"/>
              <a:gd name="csY141" fmla="*/ 507112 h 2248826"/>
              <a:gd name="csX142" fmla="*/ 10058400 w 10243457"/>
              <a:gd name="csY142" fmla="*/ 599640 h 2248826"/>
              <a:gd name="csX143" fmla="*/ 10096500 w 10243457"/>
              <a:gd name="csY143" fmla="*/ 637740 h 2248826"/>
              <a:gd name="csX144" fmla="*/ 10129157 w 10243457"/>
              <a:gd name="csY144" fmla="*/ 664955 h 2248826"/>
              <a:gd name="csX145" fmla="*/ 10145485 w 10243457"/>
              <a:gd name="csY145" fmla="*/ 686726 h 2248826"/>
              <a:gd name="csX146" fmla="*/ 10189028 w 10243457"/>
              <a:gd name="csY146" fmla="*/ 724826 h 2248826"/>
              <a:gd name="csX147" fmla="*/ 10216242 w 10243457"/>
              <a:gd name="csY147" fmla="*/ 735712 h 2248826"/>
              <a:gd name="csX148" fmla="*/ 10243457 w 10243457"/>
              <a:gd name="csY148" fmla="*/ 741155 h 22488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</a:cxnLst>
            <a:rect l="l" t="t" r="r" b="b"/>
            <a:pathLst>
              <a:path w="10243457" h="2248826">
                <a:moveTo>
                  <a:pt x="0" y="1492269"/>
                </a:moveTo>
                <a:cubicBezTo>
                  <a:pt x="125186" y="1490455"/>
                  <a:pt x="251143" y="1500823"/>
                  <a:pt x="375557" y="1486826"/>
                </a:cubicBezTo>
                <a:cubicBezTo>
                  <a:pt x="387071" y="1485531"/>
                  <a:pt x="488651" y="1398914"/>
                  <a:pt x="495300" y="1394297"/>
                </a:cubicBezTo>
                <a:cubicBezTo>
                  <a:pt x="539531" y="1363581"/>
                  <a:pt x="590485" y="1342258"/>
                  <a:pt x="631371" y="1307212"/>
                </a:cubicBezTo>
                <a:cubicBezTo>
                  <a:pt x="656771" y="1285440"/>
                  <a:pt x="689013" y="1269732"/>
                  <a:pt x="707571" y="1241897"/>
                </a:cubicBezTo>
                <a:cubicBezTo>
                  <a:pt x="711200" y="1236454"/>
                  <a:pt x="714269" y="1230594"/>
                  <a:pt x="718457" y="1225569"/>
                </a:cubicBezTo>
                <a:cubicBezTo>
                  <a:pt x="731096" y="1210403"/>
                  <a:pt x="740535" y="1204928"/>
                  <a:pt x="756557" y="1192912"/>
                </a:cubicBezTo>
                <a:cubicBezTo>
                  <a:pt x="760225" y="1181909"/>
                  <a:pt x="768153" y="1157058"/>
                  <a:pt x="772885" y="1149369"/>
                </a:cubicBezTo>
                <a:cubicBezTo>
                  <a:pt x="817181" y="1077387"/>
                  <a:pt x="877991" y="983456"/>
                  <a:pt x="947057" y="931655"/>
                </a:cubicBezTo>
                <a:cubicBezTo>
                  <a:pt x="992106" y="897868"/>
                  <a:pt x="990504" y="902276"/>
                  <a:pt x="1028700" y="860897"/>
                </a:cubicBezTo>
                <a:cubicBezTo>
                  <a:pt x="1052188" y="835452"/>
                  <a:pt x="1053352" y="827326"/>
                  <a:pt x="1077685" y="806469"/>
                </a:cubicBezTo>
                <a:cubicBezTo>
                  <a:pt x="1082652" y="802212"/>
                  <a:pt x="1089047" y="799840"/>
                  <a:pt x="1094014" y="795583"/>
                </a:cubicBezTo>
                <a:cubicBezTo>
                  <a:pt x="1101806" y="788904"/>
                  <a:pt x="1109027" y="781536"/>
                  <a:pt x="1115785" y="773812"/>
                </a:cubicBezTo>
                <a:cubicBezTo>
                  <a:pt x="1121759" y="766985"/>
                  <a:pt x="1125226" y="757944"/>
                  <a:pt x="1132114" y="752040"/>
                </a:cubicBezTo>
                <a:cubicBezTo>
                  <a:pt x="1138274" y="746760"/>
                  <a:pt x="1146628" y="744783"/>
                  <a:pt x="1153885" y="741155"/>
                </a:cubicBezTo>
                <a:cubicBezTo>
                  <a:pt x="1243638" y="606525"/>
                  <a:pt x="1217903" y="635235"/>
                  <a:pt x="1605642" y="730269"/>
                </a:cubicBezTo>
                <a:cubicBezTo>
                  <a:pt x="1661837" y="744042"/>
                  <a:pt x="1684877" y="814875"/>
                  <a:pt x="1719942" y="860897"/>
                </a:cubicBezTo>
                <a:lnTo>
                  <a:pt x="1807028" y="975197"/>
                </a:lnTo>
                <a:cubicBezTo>
                  <a:pt x="1817993" y="989651"/>
                  <a:pt x="1830351" y="1003183"/>
                  <a:pt x="1839685" y="1018740"/>
                </a:cubicBezTo>
                <a:cubicBezTo>
                  <a:pt x="1845128" y="1027812"/>
                  <a:pt x="1849947" y="1037288"/>
                  <a:pt x="1856014" y="1045955"/>
                </a:cubicBezTo>
                <a:cubicBezTo>
                  <a:pt x="1862676" y="1055472"/>
                  <a:pt x="1869971" y="1064573"/>
                  <a:pt x="1877785" y="1073169"/>
                </a:cubicBezTo>
                <a:cubicBezTo>
                  <a:pt x="1930604" y="1131270"/>
                  <a:pt x="1939795" y="1124559"/>
                  <a:pt x="2035628" y="1176583"/>
                </a:cubicBezTo>
                <a:cubicBezTo>
                  <a:pt x="2057020" y="1188196"/>
                  <a:pt x="2081728" y="1194296"/>
                  <a:pt x="2100942" y="1209240"/>
                </a:cubicBezTo>
                <a:cubicBezTo>
                  <a:pt x="2117271" y="1221940"/>
                  <a:pt x="2133158" y="1235229"/>
                  <a:pt x="2149928" y="1247340"/>
                </a:cubicBezTo>
                <a:cubicBezTo>
                  <a:pt x="2165837" y="1258830"/>
                  <a:pt x="2183590" y="1267738"/>
                  <a:pt x="2198914" y="1279997"/>
                </a:cubicBezTo>
                <a:cubicBezTo>
                  <a:pt x="2210935" y="1289614"/>
                  <a:pt x="2220098" y="1302390"/>
                  <a:pt x="2231571" y="1312655"/>
                </a:cubicBezTo>
                <a:cubicBezTo>
                  <a:pt x="2254596" y="1333256"/>
                  <a:pt x="2282549" y="1348791"/>
                  <a:pt x="2302328" y="1372526"/>
                </a:cubicBezTo>
                <a:cubicBezTo>
                  <a:pt x="2335350" y="1412152"/>
                  <a:pt x="2318206" y="1396681"/>
                  <a:pt x="2351314" y="1421512"/>
                </a:cubicBezTo>
                <a:cubicBezTo>
                  <a:pt x="2356757" y="1430583"/>
                  <a:pt x="2363264" y="1439095"/>
                  <a:pt x="2367642" y="1448726"/>
                </a:cubicBezTo>
                <a:cubicBezTo>
                  <a:pt x="2372390" y="1459172"/>
                  <a:pt x="2372956" y="1471352"/>
                  <a:pt x="2378528" y="1481383"/>
                </a:cubicBezTo>
                <a:cubicBezTo>
                  <a:pt x="2421721" y="1559131"/>
                  <a:pt x="2427980" y="1568155"/>
                  <a:pt x="2476500" y="1677326"/>
                </a:cubicBezTo>
                <a:cubicBezTo>
                  <a:pt x="2491014" y="1709983"/>
                  <a:pt x="2506297" y="1742309"/>
                  <a:pt x="2520042" y="1775297"/>
                </a:cubicBezTo>
                <a:cubicBezTo>
                  <a:pt x="2533519" y="1807642"/>
                  <a:pt x="2544591" y="1840955"/>
                  <a:pt x="2558142" y="1873269"/>
                </a:cubicBezTo>
                <a:cubicBezTo>
                  <a:pt x="2587307" y="1942816"/>
                  <a:pt x="2591349" y="1944967"/>
                  <a:pt x="2628900" y="2009340"/>
                </a:cubicBezTo>
                <a:cubicBezTo>
                  <a:pt x="2665959" y="2157581"/>
                  <a:pt x="2620845" y="2001098"/>
                  <a:pt x="2672442" y="2123640"/>
                </a:cubicBezTo>
                <a:cubicBezTo>
                  <a:pt x="2679793" y="2141097"/>
                  <a:pt x="2680761" y="2160904"/>
                  <a:pt x="2688771" y="2178069"/>
                </a:cubicBezTo>
                <a:cubicBezTo>
                  <a:pt x="2693684" y="2188596"/>
                  <a:pt x="2703880" y="2195766"/>
                  <a:pt x="2710542" y="2205283"/>
                </a:cubicBezTo>
                <a:cubicBezTo>
                  <a:pt x="2726902" y="2228654"/>
                  <a:pt x="2725110" y="2227213"/>
                  <a:pt x="2732314" y="2248826"/>
                </a:cubicBezTo>
                <a:cubicBezTo>
                  <a:pt x="2811379" y="2209292"/>
                  <a:pt x="2778752" y="2231799"/>
                  <a:pt x="2824842" y="2047440"/>
                </a:cubicBezTo>
                <a:cubicBezTo>
                  <a:pt x="2839356" y="1989383"/>
                  <a:pt x="2854150" y="1931395"/>
                  <a:pt x="2868385" y="1873269"/>
                </a:cubicBezTo>
                <a:cubicBezTo>
                  <a:pt x="2886055" y="1801117"/>
                  <a:pt x="2895704" y="1755775"/>
                  <a:pt x="2911928" y="1682769"/>
                </a:cubicBezTo>
                <a:cubicBezTo>
                  <a:pt x="2919185" y="1650112"/>
                  <a:pt x="2927139" y="1617601"/>
                  <a:pt x="2933700" y="1584797"/>
                </a:cubicBezTo>
                <a:cubicBezTo>
                  <a:pt x="2939143" y="1557583"/>
                  <a:pt x="2941918" y="1529697"/>
                  <a:pt x="2950028" y="1503155"/>
                </a:cubicBezTo>
                <a:cubicBezTo>
                  <a:pt x="2961942" y="1464164"/>
                  <a:pt x="2981581" y="1427823"/>
                  <a:pt x="2993571" y="1388855"/>
                </a:cubicBezTo>
                <a:cubicBezTo>
                  <a:pt x="3083368" y="1097015"/>
                  <a:pt x="3002747" y="1345286"/>
                  <a:pt x="3058885" y="1192912"/>
                </a:cubicBezTo>
                <a:cubicBezTo>
                  <a:pt x="3087781" y="1114481"/>
                  <a:pt x="3056701" y="1168972"/>
                  <a:pt x="3102428" y="1116712"/>
                </a:cubicBezTo>
                <a:cubicBezTo>
                  <a:pt x="3122703" y="1093540"/>
                  <a:pt x="3101665" y="1104266"/>
                  <a:pt x="3129642" y="1094940"/>
                </a:cubicBezTo>
                <a:cubicBezTo>
                  <a:pt x="3156856" y="1064097"/>
                  <a:pt x="3185481" y="1034444"/>
                  <a:pt x="3211285" y="1002412"/>
                </a:cubicBezTo>
                <a:cubicBezTo>
                  <a:pt x="3238147" y="969067"/>
                  <a:pt x="3260185" y="931984"/>
                  <a:pt x="3287485" y="898997"/>
                </a:cubicBezTo>
                <a:cubicBezTo>
                  <a:pt x="3356712" y="815348"/>
                  <a:pt x="3325509" y="871859"/>
                  <a:pt x="3401785" y="795583"/>
                </a:cubicBezTo>
                <a:cubicBezTo>
                  <a:pt x="3442556" y="754812"/>
                  <a:pt x="3419837" y="767794"/>
                  <a:pt x="3467100" y="752040"/>
                </a:cubicBezTo>
                <a:cubicBezTo>
                  <a:pt x="3470728" y="746597"/>
                  <a:pt x="3472267" y="738889"/>
                  <a:pt x="3477985" y="735712"/>
                </a:cubicBezTo>
                <a:cubicBezTo>
                  <a:pt x="3483280" y="732770"/>
                  <a:pt x="3525925" y="722366"/>
                  <a:pt x="3537857" y="719383"/>
                </a:cubicBezTo>
                <a:cubicBezTo>
                  <a:pt x="3667526" y="721699"/>
                  <a:pt x="3769140" y="712710"/>
                  <a:pt x="3886200" y="730269"/>
                </a:cubicBezTo>
                <a:cubicBezTo>
                  <a:pt x="3950719" y="739947"/>
                  <a:pt x="3932252" y="734735"/>
                  <a:pt x="3967842" y="746597"/>
                </a:cubicBezTo>
                <a:cubicBezTo>
                  <a:pt x="4000499" y="781069"/>
                  <a:pt x="4028735" y="820348"/>
                  <a:pt x="4065814" y="850012"/>
                </a:cubicBezTo>
                <a:cubicBezTo>
                  <a:pt x="4083957" y="864526"/>
                  <a:pt x="4103813" y="877126"/>
                  <a:pt x="4120242" y="893555"/>
                </a:cubicBezTo>
                <a:cubicBezTo>
                  <a:pt x="4134869" y="908182"/>
                  <a:pt x="4143715" y="927913"/>
                  <a:pt x="4158342" y="942540"/>
                </a:cubicBezTo>
                <a:cubicBezTo>
                  <a:pt x="4169378" y="953576"/>
                  <a:pt x="4185005" y="959135"/>
                  <a:pt x="4196442" y="969755"/>
                </a:cubicBezTo>
                <a:cubicBezTo>
                  <a:pt x="4210575" y="982878"/>
                  <a:pt x="4220905" y="999660"/>
                  <a:pt x="4234542" y="1013297"/>
                </a:cubicBezTo>
                <a:cubicBezTo>
                  <a:pt x="4247469" y="1026224"/>
                  <a:pt x="4263012" y="1035906"/>
                  <a:pt x="4278085" y="1045955"/>
                </a:cubicBezTo>
                <a:cubicBezTo>
                  <a:pt x="4281714" y="1051398"/>
                  <a:pt x="4283946" y="1058095"/>
                  <a:pt x="4288971" y="1062283"/>
                </a:cubicBezTo>
                <a:cubicBezTo>
                  <a:pt x="4295204" y="1067477"/>
                  <a:pt x="4303284" y="1069973"/>
                  <a:pt x="4310742" y="1073169"/>
                </a:cubicBezTo>
                <a:cubicBezTo>
                  <a:pt x="4328157" y="1080633"/>
                  <a:pt x="4333844" y="1078945"/>
                  <a:pt x="4354285" y="1084055"/>
                </a:cubicBezTo>
                <a:cubicBezTo>
                  <a:pt x="4359851" y="1085446"/>
                  <a:pt x="4365171" y="1087683"/>
                  <a:pt x="4370614" y="1089497"/>
                </a:cubicBezTo>
                <a:cubicBezTo>
                  <a:pt x="4386943" y="1053211"/>
                  <a:pt x="4403926" y="1017213"/>
                  <a:pt x="4419600" y="980640"/>
                </a:cubicBezTo>
                <a:cubicBezTo>
                  <a:pt x="4455195" y="897585"/>
                  <a:pt x="4471545" y="834392"/>
                  <a:pt x="4523014" y="752040"/>
                </a:cubicBezTo>
                <a:cubicBezTo>
                  <a:pt x="4532085" y="737526"/>
                  <a:pt x="4541550" y="723250"/>
                  <a:pt x="4550228" y="708497"/>
                </a:cubicBezTo>
                <a:cubicBezTo>
                  <a:pt x="4559699" y="692397"/>
                  <a:pt x="4567702" y="675450"/>
                  <a:pt x="4577442" y="659512"/>
                </a:cubicBezTo>
                <a:cubicBezTo>
                  <a:pt x="4602741" y="618114"/>
                  <a:pt x="4606011" y="615637"/>
                  <a:pt x="4631871" y="583312"/>
                </a:cubicBezTo>
                <a:cubicBezTo>
                  <a:pt x="4635500" y="572426"/>
                  <a:pt x="4638344" y="561247"/>
                  <a:pt x="4642757" y="550655"/>
                </a:cubicBezTo>
                <a:cubicBezTo>
                  <a:pt x="4651557" y="529533"/>
                  <a:pt x="4669955" y="498975"/>
                  <a:pt x="4680857" y="479897"/>
                </a:cubicBezTo>
                <a:cubicBezTo>
                  <a:pt x="4684485" y="465383"/>
                  <a:pt x="4681163" y="446934"/>
                  <a:pt x="4691742" y="436355"/>
                </a:cubicBezTo>
                <a:cubicBezTo>
                  <a:pt x="4715551" y="412546"/>
                  <a:pt x="4704111" y="426627"/>
                  <a:pt x="4724400" y="392812"/>
                </a:cubicBezTo>
                <a:cubicBezTo>
                  <a:pt x="4744270" y="293453"/>
                  <a:pt x="4726806" y="328445"/>
                  <a:pt x="4849585" y="224083"/>
                </a:cubicBezTo>
                <a:cubicBezTo>
                  <a:pt x="4885871" y="193240"/>
                  <a:pt x="4919199" y="158535"/>
                  <a:pt x="4958442" y="131555"/>
                </a:cubicBezTo>
                <a:cubicBezTo>
                  <a:pt x="4988393" y="110963"/>
                  <a:pt x="5028720" y="77331"/>
                  <a:pt x="5067300" y="60797"/>
                </a:cubicBezTo>
                <a:cubicBezTo>
                  <a:pt x="5072573" y="58537"/>
                  <a:pt x="5078185" y="57169"/>
                  <a:pt x="5083628" y="55355"/>
                </a:cubicBezTo>
                <a:cubicBezTo>
                  <a:pt x="5092699" y="48098"/>
                  <a:pt x="5102627" y="41798"/>
                  <a:pt x="5110842" y="33583"/>
                </a:cubicBezTo>
                <a:cubicBezTo>
                  <a:pt x="5115467" y="28958"/>
                  <a:pt x="5115407" y="18940"/>
                  <a:pt x="5121728" y="17255"/>
                </a:cubicBezTo>
                <a:cubicBezTo>
                  <a:pt x="5144585" y="11160"/>
                  <a:pt x="5168839" y="12478"/>
                  <a:pt x="5192485" y="11812"/>
                </a:cubicBezTo>
                <a:cubicBezTo>
                  <a:pt x="5297688" y="8848"/>
                  <a:pt x="5402942" y="8183"/>
                  <a:pt x="5508171" y="6369"/>
                </a:cubicBezTo>
                <a:cubicBezTo>
                  <a:pt x="5659927" y="-5305"/>
                  <a:pt x="5510539" y="1766"/>
                  <a:pt x="5627914" y="6369"/>
                </a:cubicBezTo>
                <a:cubicBezTo>
                  <a:pt x="5704077" y="9356"/>
                  <a:pt x="5780314" y="9998"/>
                  <a:pt x="5856514" y="11812"/>
                </a:cubicBezTo>
                <a:cubicBezTo>
                  <a:pt x="5874657" y="13626"/>
                  <a:pt x="5899164" y="3336"/>
                  <a:pt x="5910942" y="17255"/>
                </a:cubicBezTo>
                <a:cubicBezTo>
                  <a:pt x="5925054" y="33933"/>
                  <a:pt x="5912793" y="61019"/>
                  <a:pt x="5916385" y="82569"/>
                </a:cubicBezTo>
                <a:cubicBezTo>
                  <a:pt x="5936584" y="203758"/>
                  <a:pt x="5941012" y="166688"/>
                  <a:pt x="5970814" y="294840"/>
                </a:cubicBezTo>
                <a:cubicBezTo>
                  <a:pt x="5980003" y="334354"/>
                  <a:pt x="5984629" y="374802"/>
                  <a:pt x="5992585" y="414583"/>
                </a:cubicBezTo>
                <a:cubicBezTo>
                  <a:pt x="6002857" y="465941"/>
                  <a:pt x="6022335" y="547917"/>
                  <a:pt x="6036128" y="599640"/>
                </a:cubicBezTo>
                <a:cubicBezTo>
                  <a:pt x="6042935" y="625164"/>
                  <a:pt x="6048806" y="651038"/>
                  <a:pt x="6057900" y="675840"/>
                </a:cubicBezTo>
                <a:cubicBezTo>
                  <a:pt x="6069018" y="706160"/>
                  <a:pt x="6110053" y="795325"/>
                  <a:pt x="6128657" y="828240"/>
                </a:cubicBezTo>
                <a:cubicBezTo>
                  <a:pt x="6140297" y="848834"/>
                  <a:pt x="6156178" y="866954"/>
                  <a:pt x="6166757" y="888112"/>
                </a:cubicBezTo>
                <a:cubicBezTo>
                  <a:pt x="6174454" y="903506"/>
                  <a:pt x="6175685" y="921557"/>
                  <a:pt x="6183085" y="937097"/>
                </a:cubicBezTo>
                <a:cubicBezTo>
                  <a:pt x="6213565" y="1001105"/>
                  <a:pt x="6205408" y="990580"/>
                  <a:pt x="6242957" y="1018740"/>
                </a:cubicBezTo>
                <a:cubicBezTo>
                  <a:pt x="6246355" y="1028935"/>
                  <a:pt x="6249907" y="1044363"/>
                  <a:pt x="6259285" y="1051397"/>
                </a:cubicBezTo>
                <a:cubicBezTo>
                  <a:pt x="6269021" y="1058699"/>
                  <a:pt x="6281056" y="1062283"/>
                  <a:pt x="6291942" y="1067726"/>
                </a:cubicBezTo>
                <a:cubicBezTo>
                  <a:pt x="6293718" y="1074830"/>
                  <a:pt x="6297830" y="1101650"/>
                  <a:pt x="6308271" y="1105826"/>
                </a:cubicBezTo>
                <a:cubicBezTo>
                  <a:pt x="6313598" y="1107957"/>
                  <a:pt x="6319157" y="1102197"/>
                  <a:pt x="6324600" y="1100383"/>
                </a:cubicBezTo>
                <a:cubicBezTo>
                  <a:pt x="6371771" y="1138483"/>
                  <a:pt x="6422095" y="1172981"/>
                  <a:pt x="6466114" y="1214683"/>
                </a:cubicBezTo>
                <a:cubicBezTo>
                  <a:pt x="6500585" y="1247340"/>
                  <a:pt x="6539129" y="1276176"/>
                  <a:pt x="6569528" y="1312655"/>
                </a:cubicBezTo>
                <a:cubicBezTo>
                  <a:pt x="6608240" y="1359110"/>
                  <a:pt x="6586722" y="1335292"/>
                  <a:pt x="6634842" y="1383412"/>
                </a:cubicBezTo>
                <a:cubicBezTo>
                  <a:pt x="6638471" y="1392483"/>
                  <a:pt x="6639866" y="1402810"/>
                  <a:pt x="6645728" y="1410626"/>
                </a:cubicBezTo>
                <a:cubicBezTo>
                  <a:pt x="6656504" y="1424994"/>
                  <a:pt x="6683828" y="1448726"/>
                  <a:pt x="6683828" y="1448726"/>
                </a:cubicBezTo>
                <a:cubicBezTo>
                  <a:pt x="6685642" y="1455983"/>
                  <a:pt x="6685122" y="1464273"/>
                  <a:pt x="6689271" y="1470497"/>
                </a:cubicBezTo>
                <a:cubicBezTo>
                  <a:pt x="6692900" y="1475940"/>
                  <a:pt x="6700209" y="1485089"/>
                  <a:pt x="6705600" y="1481383"/>
                </a:cubicBezTo>
                <a:cubicBezTo>
                  <a:pt x="6761878" y="1442692"/>
                  <a:pt x="6804880" y="1385892"/>
                  <a:pt x="6863442" y="1350755"/>
                </a:cubicBezTo>
                <a:cubicBezTo>
                  <a:pt x="7135224" y="1187686"/>
                  <a:pt x="6907313" y="1328766"/>
                  <a:pt x="7053942" y="1231012"/>
                </a:cubicBezTo>
                <a:cubicBezTo>
                  <a:pt x="7068183" y="1221518"/>
                  <a:pt x="7082700" y="1212421"/>
                  <a:pt x="7097485" y="1203797"/>
                </a:cubicBezTo>
                <a:cubicBezTo>
                  <a:pt x="7152728" y="1171572"/>
                  <a:pt x="7090238" y="1212259"/>
                  <a:pt x="7135585" y="1182026"/>
                </a:cubicBezTo>
                <a:cubicBezTo>
                  <a:pt x="7155542" y="1152997"/>
                  <a:pt x="7174108" y="1122961"/>
                  <a:pt x="7195457" y="1094940"/>
                </a:cubicBezTo>
                <a:cubicBezTo>
                  <a:pt x="7232205" y="1046708"/>
                  <a:pt x="7276122" y="1003878"/>
                  <a:pt x="7309757" y="953426"/>
                </a:cubicBezTo>
                <a:cubicBezTo>
                  <a:pt x="7320643" y="937097"/>
                  <a:pt x="7331935" y="921032"/>
                  <a:pt x="7342414" y="904440"/>
                </a:cubicBezTo>
                <a:cubicBezTo>
                  <a:pt x="7379467" y="845772"/>
                  <a:pt x="7364630" y="858089"/>
                  <a:pt x="7407728" y="811912"/>
                </a:cubicBezTo>
                <a:cubicBezTo>
                  <a:pt x="7421734" y="796906"/>
                  <a:pt x="7436757" y="782883"/>
                  <a:pt x="7451271" y="768369"/>
                </a:cubicBezTo>
                <a:cubicBezTo>
                  <a:pt x="7456714" y="762926"/>
                  <a:pt x="7459945" y="752846"/>
                  <a:pt x="7467600" y="752040"/>
                </a:cubicBezTo>
                <a:cubicBezTo>
                  <a:pt x="7502071" y="748412"/>
                  <a:pt x="7536460" y="743883"/>
                  <a:pt x="7571014" y="741155"/>
                </a:cubicBezTo>
                <a:cubicBezTo>
                  <a:pt x="7605426" y="738438"/>
                  <a:pt x="7639976" y="737865"/>
                  <a:pt x="7674428" y="735712"/>
                </a:cubicBezTo>
                <a:cubicBezTo>
                  <a:pt x="7698037" y="734236"/>
                  <a:pt x="7721599" y="732083"/>
                  <a:pt x="7745185" y="730269"/>
                </a:cubicBezTo>
                <a:cubicBezTo>
                  <a:pt x="7921171" y="732083"/>
                  <a:pt x="8098342" y="715240"/>
                  <a:pt x="8273142" y="735712"/>
                </a:cubicBezTo>
                <a:cubicBezTo>
                  <a:pt x="8306369" y="739603"/>
                  <a:pt x="8322935" y="780487"/>
                  <a:pt x="8349342" y="801026"/>
                </a:cubicBezTo>
                <a:cubicBezTo>
                  <a:pt x="8371986" y="818638"/>
                  <a:pt x="8395669" y="834977"/>
                  <a:pt x="8420100" y="850012"/>
                </a:cubicBezTo>
                <a:cubicBezTo>
                  <a:pt x="8665528" y="1001044"/>
                  <a:pt x="8361944" y="801378"/>
                  <a:pt x="8534400" y="920769"/>
                </a:cubicBezTo>
                <a:cubicBezTo>
                  <a:pt x="8543098" y="926791"/>
                  <a:pt x="8553426" y="930398"/>
                  <a:pt x="8561614" y="937097"/>
                </a:cubicBezTo>
                <a:cubicBezTo>
                  <a:pt x="8573529" y="946846"/>
                  <a:pt x="8581821" y="960700"/>
                  <a:pt x="8594271" y="969755"/>
                </a:cubicBezTo>
                <a:cubicBezTo>
                  <a:pt x="8602172" y="975502"/>
                  <a:pt x="8612944" y="975895"/>
                  <a:pt x="8621485" y="980640"/>
                </a:cubicBezTo>
                <a:cubicBezTo>
                  <a:pt x="8629415" y="985046"/>
                  <a:pt x="8636591" y="990816"/>
                  <a:pt x="8643257" y="996969"/>
                </a:cubicBezTo>
                <a:cubicBezTo>
                  <a:pt x="8689717" y="1039856"/>
                  <a:pt x="8681458" y="1029780"/>
                  <a:pt x="8703128" y="1062283"/>
                </a:cubicBezTo>
                <a:cubicBezTo>
                  <a:pt x="8735785" y="1031440"/>
                  <a:pt x="8767527" y="999598"/>
                  <a:pt x="8801100" y="969755"/>
                </a:cubicBezTo>
                <a:cubicBezTo>
                  <a:pt x="8952367" y="835296"/>
                  <a:pt x="8850772" y="941850"/>
                  <a:pt x="9007928" y="784697"/>
                </a:cubicBezTo>
                <a:lnTo>
                  <a:pt x="9056914" y="735712"/>
                </a:lnTo>
                <a:cubicBezTo>
                  <a:pt x="9062357" y="730269"/>
                  <a:pt x="9065940" y="721817"/>
                  <a:pt x="9073242" y="719383"/>
                </a:cubicBezTo>
                <a:lnTo>
                  <a:pt x="9105900" y="708497"/>
                </a:lnTo>
                <a:lnTo>
                  <a:pt x="9394371" y="713940"/>
                </a:lnTo>
                <a:cubicBezTo>
                  <a:pt x="9419824" y="714700"/>
                  <a:pt x="9446318" y="727144"/>
                  <a:pt x="9470571" y="719383"/>
                </a:cubicBezTo>
                <a:cubicBezTo>
                  <a:pt x="9495130" y="711524"/>
                  <a:pt x="9510038" y="686164"/>
                  <a:pt x="9530442" y="670397"/>
                </a:cubicBezTo>
                <a:cubicBezTo>
                  <a:pt x="9549969" y="655308"/>
                  <a:pt x="9570868" y="642047"/>
                  <a:pt x="9590314" y="626855"/>
                </a:cubicBezTo>
                <a:cubicBezTo>
                  <a:pt x="9628943" y="596677"/>
                  <a:pt x="9668594" y="567575"/>
                  <a:pt x="9704614" y="534326"/>
                </a:cubicBezTo>
                <a:cubicBezTo>
                  <a:pt x="9728200" y="512555"/>
                  <a:pt x="9750307" y="489063"/>
                  <a:pt x="9775371" y="469012"/>
                </a:cubicBezTo>
                <a:cubicBezTo>
                  <a:pt x="9786793" y="459874"/>
                  <a:pt x="9800928" y="454766"/>
                  <a:pt x="9813471" y="447240"/>
                </a:cubicBezTo>
                <a:cubicBezTo>
                  <a:pt x="9823052" y="441492"/>
                  <a:pt x="9844393" y="426179"/>
                  <a:pt x="9851571" y="420026"/>
                </a:cubicBezTo>
                <a:cubicBezTo>
                  <a:pt x="9857415" y="415016"/>
                  <a:pt x="9862457" y="409140"/>
                  <a:pt x="9867900" y="403697"/>
                </a:cubicBezTo>
                <a:cubicBezTo>
                  <a:pt x="9904186" y="438169"/>
                  <a:pt x="9943643" y="469583"/>
                  <a:pt x="9976757" y="507112"/>
                </a:cubicBezTo>
                <a:cubicBezTo>
                  <a:pt x="10003971" y="537955"/>
                  <a:pt x="10029315" y="570555"/>
                  <a:pt x="10058400" y="599640"/>
                </a:cubicBezTo>
                <a:cubicBezTo>
                  <a:pt x="10071100" y="612340"/>
                  <a:pt x="10083303" y="625558"/>
                  <a:pt x="10096500" y="637740"/>
                </a:cubicBezTo>
                <a:cubicBezTo>
                  <a:pt x="10106912" y="647351"/>
                  <a:pt x="10119137" y="654935"/>
                  <a:pt x="10129157" y="664955"/>
                </a:cubicBezTo>
                <a:cubicBezTo>
                  <a:pt x="10135571" y="671369"/>
                  <a:pt x="10139582" y="679839"/>
                  <a:pt x="10145485" y="686726"/>
                </a:cubicBezTo>
                <a:cubicBezTo>
                  <a:pt x="10155040" y="697873"/>
                  <a:pt x="10178423" y="718463"/>
                  <a:pt x="10189028" y="724826"/>
                </a:cubicBezTo>
                <a:cubicBezTo>
                  <a:pt x="10197406" y="729853"/>
                  <a:pt x="10207094" y="732281"/>
                  <a:pt x="10216242" y="735712"/>
                </a:cubicBezTo>
                <a:cubicBezTo>
                  <a:pt x="10233816" y="742302"/>
                  <a:pt x="10228223" y="741155"/>
                  <a:pt x="10243457" y="741155"/>
                </a:cubicBezTo>
              </a:path>
            </a:pathLst>
          </a:cu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24570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0593ABE-C67E-C953-C1AB-A4FC52FEE1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31" b="12344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01B3F4F-5BAC-DD3C-2E5F-8E76CBF1A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Bis zur nächsten Kurseinheit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112A53E-CE0B-0F42-1911-95F03ED5A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CB71CC8-9121-73DB-BE05-DD27FDA3B685}"/>
              </a:ext>
            </a:extLst>
          </p:cNvPr>
          <p:cNvSpPr txBox="1"/>
          <p:nvPr/>
        </p:nvSpPr>
        <p:spPr>
          <a:xfrm>
            <a:off x="6908800" y="7084626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i="0" dirty="0">
                <a:solidFill>
                  <a:schemeClr val="tx1"/>
                </a:solidFill>
                <a:effectLst/>
                <a:latin typeface="+mn-lt"/>
              </a:rPr>
              <a:t>VSB_2025-09-22_1091.jpg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01014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1562</Words>
  <Application>Microsoft Office PowerPoint</Application>
  <PresentationFormat>Breitbild</PresentationFormat>
  <Paragraphs>259</Paragraphs>
  <Slides>23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8" baseType="lpstr">
      <vt:lpstr>Aptos</vt:lpstr>
      <vt:lpstr>Aptos Display</vt:lpstr>
      <vt:lpstr>Arial</vt:lpstr>
      <vt:lpstr>Wingdings</vt:lpstr>
      <vt:lpstr>Office</vt:lpstr>
      <vt:lpstr>Kursstunde 12</vt:lpstr>
      <vt:lpstr>Die Themen heute</vt:lpstr>
      <vt:lpstr>MOVE-Challenge: Zwischenbilanz</vt:lpstr>
      <vt:lpstr>Ihre Tipp-Topp-Tipps beim Abnehmen </vt:lpstr>
      <vt:lpstr>Zwischenbilanz: Wie hat sich Ihr Gewicht verändert?</vt:lpstr>
      <vt:lpstr>MOVE-Challenge: Meine Zufriedenheit</vt:lpstr>
      <vt:lpstr>MOVE-Challenge: Rückfälle vermeiden</vt:lpstr>
      <vt:lpstr>Wie viele Kalorien können Sie hier sparen? </vt:lpstr>
      <vt:lpstr>Wie viele Kalorien können Sie hier sparen? Auflösung</vt:lpstr>
      <vt:lpstr>Ganz praktisch: Essen genießen</vt:lpstr>
      <vt:lpstr>MOVE-Check: Was meinen Sie?</vt:lpstr>
      <vt:lpstr>MOVE-Check: Aktueller Stand der Forschung</vt:lpstr>
      <vt:lpstr>Praktische Übungen: Kurze Bewegungssnacks für 30 – 60 Sekunden</vt:lpstr>
      <vt:lpstr>Aufbau von Gewohnheiten: 4 Schritte</vt:lpstr>
      <vt:lpstr>Neue Gewohnheiten brauchen Zeit</vt:lpstr>
      <vt:lpstr>Gewohnheiten entstehen durch Wiederholung</vt:lpstr>
      <vt:lpstr>So werden neue Gewohnheiten leichter</vt:lpstr>
      <vt:lpstr>Typische Alltagssituationen</vt:lpstr>
      <vt:lpstr>Ganz konkret: Wie siehts bei Ihnen aus?</vt:lpstr>
      <vt:lpstr>Ihre Wünsche für den restlichen Kurs</vt:lpstr>
      <vt:lpstr>MOVE-Challenge: Meine Gewichtskurve</vt:lpstr>
      <vt:lpstr>MOVE-Challenge: Meine Zufriedenheit</vt:lpstr>
      <vt:lpstr>Bis zur nächsten Kurseinheit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Dominic Ehrmann</dc:creator>
  <cp:lastModifiedBy>Dominic Ehrmann</cp:lastModifiedBy>
  <cp:revision>27</cp:revision>
  <dcterms:created xsi:type="dcterms:W3CDTF">2026-06-08T11:41:55Z</dcterms:created>
  <dcterms:modified xsi:type="dcterms:W3CDTF">2026-09-21T23:26:26Z</dcterms:modified>
</cp:coreProperties>
</file>